
<file path=[Content_Types].xml><?xml version="1.0" encoding="utf-8"?>
<Types xmlns="http://schemas.openxmlformats.org/package/2006/content-types">
  <Default Extension="avif" ContentType="image/png"/>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56" r:id="rId2"/>
    <p:sldId id="274" r:id="rId3"/>
    <p:sldId id="275" r:id="rId4"/>
    <p:sldId id="258" r:id="rId5"/>
    <p:sldId id="273" r:id="rId6"/>
    <p:sldId id="260" r:id="rId7"/>
    <p:sldId id="287" r:id="rId8"/>
    <p:sldId id="288" r:id="rId9"/>
    <p:sldId id="261" r:id="rId10"/>
    <p:sldId id="262" r:id="rId11"/>
    <p:sldId id="264" r:id="rId12"/>
    <p:sldId id="263" r:id="rId13"/>
    <p:sldId id="267" r:id="rId14"/>
    <p:sldId id="268" r:id="rId15"/>
    <p:sldId id="265" r:id="rId16"/>
    <p:sldId id="266" r:id="rId17"/>
    <p:sldId id="269" r:id="rId18"/>
    <p:sldId id="270" r:id="rId19"/>
    <p:sldId id="276" r:id="rId20"/>
    <p:sldId id="277" r:id="rId21"/>
    <p:sldId id="278" r:id="rId22"/>
    <p:sldId id="279" r:id="rId23"/>
    <p:sldId id="280" r:id="rId24"/>
    <p:sldId id="281" r:id="rId25"/>
    <p:sldId id="282" r:id="rId26"/>
    <p:sldId id="285" r:id="rId27"/>
    <p:sldId id="305" r:id="rId28"/>
    <p:sldId id="306" r:id="rId29"/>
    <p:sldId id="283" r:id="rId30"/>
    <p:sldId id="289" r:id="rId31"/>
    <p:sldId id="304" r:id="rId32"/>
    <p:sldId id="284" r:id="rId33"/>
    <p:sldId id="286"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91" autoAdjust="0"/>
  </p:normalViewPr>
  <p:slideViewPr>
    <p:cSldViewPr snapToGrid="0">
      <p:cViewPr varScale="1">
        <p:scale>
          <a:sx n="107" d="100"/>
          <a:sy n="107" d="100"/>
        </p:scale>
        <p:origin x="7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 kumar" userId="f81db616ee775af8" providerId="LiveId" clId="{1816D5CA-377D-474A-85B8-9E0B930438A1}"/>
    <pc:docChg chg="undo custSel addSld delSld modSld sldOrd">
      <pc:chgData name="harshit kumar" userId="f81db616ee775af8" providerId="LiveId" clId="{1816D5CA-377D-474A-85B8-9E0B930438A1}" dt="2024-11-18T02:53:28.952" v="8676" actId="2711"/>
      <pc:docMkLst>
        <pc:docMk/>
      </pc:docMkLst>
      <pc:sldChg chg="addSp delSp modSp modTransition">
        <pc:chgData name="harshit kumar" userId="f81db616ee775af8" providerId="LiveId" clId="{1816D5CA-377D-474A-85B8-9E0B930438A1}" dt="2024-11-16T11:01:38.982" v="7977"/>
        <pc:sldMkLst>
          <pc:docMk/>
          <pc:sldMk cId="1773421198" sldId="256"/>
        </pc:sldMkLst>
        <pc:spChg chg="mod">
          <ac:chgData name="harshit kumar" userId="f81db616ee775af8" providerId="LiveId" clId="{1816D5CA-377D-474A-85B8-9E0B930438A1}" dt="2024-11-08T12:22:47.374" v="1369" actId="1076"/>
          <ac:spMkLst>
            <pc:docMk/>
            <pc:sldMk cId="1773421198" sldId="256"/>
            <ac:spMk id="2" creationId="{669102EE-3AD6-9CE8-8A3B-49380E6C5B02}"/>
          </ac:spMkLst>
        </pc:spChg>
        <pc:spChg chg="del">
          <ac:chgData name="harshit kumar" userId="f81db616ee775af8" providerId="LiveId" clId="{1816D5CA-377D-474A-85B8-9E0B930438A1}" dt="2024-11-08T12:10:38.394" v="1113" actId="478"/>
          <ac:spMkLst>
            <pc:docMk/>
            <pc:sldMk cId="1773421198" sldId="256"/>
            <ac:spMk id="3" creationId="{48EA9912-0FED-A0E6-2E7E-0CA298213C36}"/>
          </ac:spMkLst>
        </pc:spChg>
        <pc:spChg chg="del mod">
          <ac:chgData name="harshit kumar" userId="f81db616ee775af8" providerId="LiveId" clId="{1816D5CA-377D-474A-85B8-9E0B930438A1}" dt="2024-11-08T12:09:41.261" v="1108" actId="478"/>
          <ac:spMkLst>
            <pc:docMk/>
            <pc:sldMk cId="1773421198" sldId="256"/>
            <ac:spMk id="4" creationId="{BB6C5D5E-7EA0-699F-5740-69EDC515F001}"/>
          </ac:spMkLst>
        </pc:spChg>
        <pc:spChg chg="add del mod">
          <ac:chgData name="harshit kumar" userId="f81db616ee775af8" providerId="LiveId" clId="{1816D5CA-377D-474A-85B8-9E0B930438A1}" dt="2024-11-08T12:10:42.813" v="1114" actId="478"/>
          <ac:spMkLst>
            <pc:docMk/>
            <pc:sldMk cId="1773421198" sldId="256"/>
            <ac:spMk id="11" creationId="{FB52319E-564D-4F8F-92E8-43CF96C96599}"/>
          </ac:spMkLst>
        </pc:spChg>
        <pc:spChg chg="add mod">
          <ac:chgData name="harshit kumar" userId="f81db616ee775af8" providerId="LiveId" clId="{1816D5CA-377D-474A-85B8-9E0B930438A1}" dt="2024-11-08T13:18:08.696" v="2058" actId="1076"/>
          <ac:spMkLst>
            <pc:docMk/>
            <pc:sldMk cId="1773421198" sldId="256"/>
            <ac:spMk id="14" creationId="{0F12155C-BFE1-445E-B1A4-8E0C55DB9794}"/>
          </ac:spMkLst>
        </pc:spChg>
        <pc:spChg chg="add mod">
          <ac:chgData name="harshit kumar" userId="f81db616ee775af8" providerId="LiveId" clId="{1816D5CA-377D-474A-85B8-9E0B930438A1}" dt="2024-11-08T12:23:22.333" v="1374" actId="1076"/>
          <ac:spMkLst>
            <pc:docMk/>
            <pc:sldMk cId="1773421198" sldId="256"/>
            <ac:spMk id="15" creationId="{5026D7EB-5DF5-420E-818F-220D5605395C}"/>
          </ac:spMkLst>
        </pc:spChg>
        <pc:spChg chg="add mod">
          <ac:chgData name="harshit kumar" userId="f81db616ee775af8" providerId="LiveId" clId="{1816D5CA-377D-474A-85B8-9E0B930438A1}" dt="2024-11-08T12:23:32.281" v="1376" actId="20577"/>
          <ac:spMkLst>
            <pc:docMk/>
            <pc:sldMk cId="1773421198" sldId="256"/>
            <ac:spMk id="16" creationId="{839F3AD8-4BE0-4355-9AB7-102691DBCAE6}"/>
          </ac:spMkLst>
        </pc:spChg>
        <pc:spChg chg="add mod">
          <ac:chgData name="harshit kumar" userId="f81db616ee775af8" providerId="LiveId" clId="{1816D5CA-377D-474A-85B8-9E0B930438A1}" dt="2024-11-08T12:23:09.688" v="1372" actId="1076"/>
          <ac:spMkLst>
            <pc:docMk/>
            <pc:sldMk cId="1773421198" sldId="256"/>
            <ac:spMk id="17" creationId="{BD4AEA17-D6BF-4977-8E03-E7DFF325221E}"/>
          </ac:spMkLst>
        </pc:spChg>
        <pc:picChg chg="del mod">
          <ac:chgData name="harshit kumar" userId="f81db616ee775af8" providerId="LiveId" clId="{1816D5CA-377D-474A-85B8-9E0B930438A1}" dt="2024-11-08T12:01:05.678" v="1081" actId="478"/>
          <ac:picMkLst>
            <pc:docMk/>
            <pc:sldMk cId="1773421198" sldId="256"/>
            <ac:picMk id="5" creationId="{590E5C60-F029-484D-BB72-C7FB8BE98A89}"/>
          </ac:picMkLst>
        </pc:picChg>
        <pc:picChg chg="add del mod">
          <ac:chgData name="harshit kumar" userId="f81db616ee775af8" providerId="LiveId" clId="{1816D5CA-377D-474A-85B8-9E0B930438A1}" dt="2024-11-08T12:07:47.130" v="1087" actId="478"/>
          <ac:picMkLst>
            <pc:docMk/>
            <pc:sldMk cId="1773421198" sldId="256"/>
            <ac:picMk id="7" creationId="{B76C7F55-8E9A-419A-A11B-9CA897175114}"/>
          </ac:picMkLst>
        </pc:picChg>
        <pc:picChg chg="add del mod">
          <ac:chgData name="harshit kumar" userId="f81db616ee775af8" providerId="LiveId" clId="{1816D5CA-377D-474A-85B8-9E0B930438A1}" dt="2024-11-08T12:11:32.644" v="1119" actId="478"/>
          <ac:picMkLst>
            <pc:docMk/>
            <pc:sldMk cId="1773421198" sldId="256"/>
            <ac:picMk id="9" creationId="{A59E179B-9FAA-4A02-B3AD-2E8DA0774D97}"/>
          </ac:picMkLst>
        </pc:picChg>
        <pc:picChg chg="add mod">
          <ac:chgData name="harshit kumar" userId="f81db616ee775af8" providerId="LiveId" clId="{1816D5CA-377D-474A-85B8-9E0B930438A1}" dt="2024-11-08T12:22:36.680" v="1368" actId="1076"/>
          <ac:picMkLst>
            <pc:docMk/>
            <pc:sldMk cId="1773421198" sldId="256"/>
            <ac:picMk id="13" creationId="{BA607C64-0BAC-40B7-8E4C-2AC5E86FCF91}"/>
          </ac:picMkLst>
        </pc:picChg>
      </pc:sldChg>
      <pc:sldChg chg="addSp modSp">
        <pc:chgData name="harshit kumar" userId="f81db616ee775af8" providerId="LiveId" clId="{1816D5CA-377D-474A-85B8-9E0B930438A1}" dt="2024-11-16T10:58:07.452" v="7971" actId="20577"/>
        <pc:sldMkLst>
          <pc:docMk/>
          <pc:sldMk cId="1285528176" sldId="258"/>
        </pc:sldMkLst>
        <pc:spChg chg="mod">
          <ac:chgData name="harshit kumar" userId="f81db616ee775af8" providerId="LiveId" clId="{1816D5CA-377D-474A-85B8-9E0B930438A1}" dt="2024-11-08T11:57:58.014" v="1068" actId="1076"/>
          <ac:spMkLst>
            <pc:docMk/>
            <pc:sldMk cId="1285528176" sldId="258"/>
            <ac:spMk id="3" creationId="{D486E3FC-684B-F2DD-24D7-4C8C035BC74F}"/>
          </ac:spMkLst>
        </pc:spChg>
        <pc:spChg chg="mod">
          <ac:chgData name="harshit kumar" userId="f81db616ee775af8" providerId="LiveId" clId="{1816D5CA-377D-474A-85B8-9E0B930438A1}" dt="2024-11-16T10:58:07.452" v="7971" actId="20577"/>
          <ac:spMkLst>
            <pc:docMk/>
            <pc:sldMk cId="1285528176" sldId="258"/>
            <ac:spMk id="4" creationId="{A608E5E6-299A-BA38-6E91-A79BA7E1A1DB}"/>
          </ac:spMkLst>
        </pc:spChg>
        <pc:picChg chg="add mod">
          <ac:chgData name="harshit kumar" userId="f81db616ee775af8" providerId="LiveId" clId="{1816D5CA-377D-474A-85B8-9E0B930438A1}" dt="2024-11-16T10:57:44.100" v="7968" actId="1076"/>
          <ac:picMkLst>
            <pc:docMk/>
            <pc:sldMk cId="1285528176" sldId="258"/>
            <ac:picMk id="5" creationId="{DEE1C159-EEA4-4AED-B911-8495E16DA9A4}"/>
          </ac:picMkLst>
        </pc:picChg>
      </pc:sldChg>
      <pc:sldChg chg="addSp delSp modSp">
        <pc:chgData name="harshit kumar" userId="f81db616ee775af8" providerId="LiveId" clId="{1816D5CA-377D-474A-85B8-9E0B930438A1}" dt="2024-11-13T14:40:08.202" v="5364" actId="14861"/>
        <pc:sldMkLst>
          <pc:docMk/>
          <pc:sldMk cId="423723079" sldId="260"/>
        </pc:sldMkLst>
        <pc:spChg chg="mod">
          <ac:chgData name="harshit kumar" userId="f81db616ee775af8" providerId="LiveId" clId="{1816D5CA-377D-474A-85B8-9E0B930438A1}" dt="2024-11-13T10:51:56.438" v="2936" actId="1076"/>
          <ac:spMkLst>
            <pc:docMk/>
            <pc:sldMk cId="423723079" sldId="260"/>
            <ac:spMk id="2" creationId="{BDB4A8AB-1F64-66A5-361C-CEC0C17A728B}"/>
          </ac:spMkLst>
        </pc:spChg>
        <pc:picChg chg="mod">
          <ac:chgData name="harshit kumar" userId="f81db616ee775af8" providerId="LiveId" clId="{1816D5CA-377D-474A-85B8-9E0B930438A1}" dt="2024-11-13T14:40:08.202" v="5364" actId="14861"/>
          <ac:picMkLst>
            <pc:docMk/>
            <pc:sldMk cId="423723079" sldId="260"/>
            <ac:picMk id="13" creationId="{0C7553F7-DAFF-3CD1-C01F-649B0CFB287F}"/>
          </ac:picMkLst>
        </pc:picChg>
        <pc:cxnChg chg="add del">
          <ac:chgData name="harshit kumar" userId="f81db616ee775af8" providerId="LiveId" clId="{1816D5CA-377D-474A-85B8-9E0B930438A1}" dt="2024-11-09T11:15:10.187" v="2916" actId="478"/>
          <ac:cxnSpMkLst>
            <pc:docMk/>
            <pc:sldMk cId="423723079" sldId="260"/>
            <ac:cxnSpMk id="4" creationId="{6344DB23-5CEC-4524-B382-FF5ED2769479}"/>
          </ac:cxnSpMkLst>
        </pc:cxnChg>
      </pc:sldChg>
      <pc:sldChg chg="addSp delSp modSp">
        <pc:chgData name="harshit kumar" userId="f81db616ee775af8" providerId="LiveId" clId="{1816D5CA-377D-474A-85B8-9E0B930438A1}" dt="2024-11-14T15:34:31.491" v="5630" actId="1076"/>
        <pc:sldMkLst>
          <pc:docMk/>
          <pc:sldMk cId="1103938067" sldId="261"/>
        </pc:sldMkLst>
        <pc:spChg chg="add mod">
          <ac:chgData name="harshit kumar" userId="f81db616ee775af8" providerId="LiveId" clId="{1816D5CA-377D-474A-85B8-9E0B930438A1}" dt="2024-11-14T15:34:31.491" v="5630" actId="1076"/>
          <ac:spMkLst>
            <pc:docMk/>
            <pc:sldMk cId="1103938067" sldId="261"/>
            <ac:spMk id="5" creationId="{4DA183B5-178C-4E74-80F8-D69793E1F14D}"/>
          </ac:spMkLst>
        </pc:spChg>
        <pc:picChg chg="add mod">
          <ac:chgData name="harshit kumar" userId="f81db616ee775af8" providerId="LiveId" clId="{1816D5CA-377D-474A-85B8-9E0B930438A1}" dt="2024-11-14T15:34:26.810" v="5629" actId="14100"/>
          <ac:picMkLst>
            <pc:docMk/>
            <pc:sldMk cId="1103938067" sldId="261"/>
            <ac:picMk id="3" creationId="{6025F62D-C6FF-4CF8-87A6-EC9BF8D13722}"/>
          </ac:picMkLst>
        </pc:picChg>
        <pc:picChg chg="del mod">
          <ac:chgData name="harshit kumar" userId="f81db616ee775af8" providerId="LiveId" clId="{1816D5CA-377D-474A-85B8-9E0B930438A1}" dt="2024-11-07T13:20:28.077" v="187" actId="478"/>
          <ac:picMkLst>
            <pc:docMk/>
            <pc:sldMk cId="1103938067" sldId="261"/>
            <ac:picMk id="3" creationId="{719E134A-CB0D-1780-74FF-6D5FC6FCEB35}"/>
          </ac:picMkLst>
        </pc:picChg>
        <pc:picChg chg="add del mod">
          <ac:chgData name="harshit kumar" userId="f81db616ee775af8" providerId="LiveId" clId="{1816D5CA-377D-474A-85B8-9E0B930438A1}" dt="2024-11-07T13:22:00.180" v="221" actId="478"/>
          <ac:picMkLst>
            <pc:docMk/>
            <pc:sldMk cId="1103938067" sldId="261"/>
            <ac:picMk id="4" creationId="{C10A200C-81E9-4D44-BD83-242696F61B5E}"/>
          </ac:picMkLst>
        </pc:picChg>
        <pc:picChg chg="add del mod">
          <ac:chgData name="harshit kumar" userId="f81db616ee775af8" providerId="LiveId" clId="{1816D5CA-377D-474A-85B8-9E0B930438A1}" dt="2024-11-13T13:00:53.801" v="4086" actId="478"/>
          <ac:picMkLst>
            <pc:docMk/>
            <pc:sldMk cId="1103938067" sldId="261"/>
            <ac:picMk id="7" creationId="{BA88EBF5-A3D6-4E86-8E20-2960F24C7111}"/>
          </ac:picMkLst>
        </pc:picChg>
        <pc:picChg chg="del">
          <ac:chgData name="harshit kumar" userId="f81db616ee775af8" providerId="LiveId" clId="{1816D5CA-377D-474A-85B8-9E0B930438A1}" dt="2024-11-07T13:18:49.548" v="182" actId="478"/>
          <ac:picMkLst>
            <pc:docMk/>
            <pc:sldMk cId="1103938067" sldId="261"/>
            <ac:picMk id="1026" creationId="{689B9D8F-A85E-0851-746D-B6F445B7F0DB}"/>
          </ac:picMkLst>
        </pc:picChg>
      </pc:sldChg>
      <pc:sldChg chg="addSp delSp modSp">
        <pc:chgData name="harshit kumar" userId="f81db616ee775af8" providerId="LiveId" clId="{1816D5CA-377D-474A-85B8-9E0B930438A1}" dt="2024-11-16T10:47:23.368" v="7545" actId="255"/>
        <pc:sldMkLst>
          <pc:docMk/>
          <pc:sldMk cId="4132480127" sldId="262"/>
        </pc:sldMkLst>
        <pc:spChg chg="add mod">
          <ac:chgData name="harshit kumar" userId="f81db616ee775af8" providerId="LiveId" clId="{1816D5CA-377D-474A-85B8-9E0B930438A1}" dt="2024-11-16T10:47:23.368" v="7545" actId="255"/>
          <ac:spMkLst>
            <pc:docMk/>
            <pc:sldMk cId="4132480127" sldId="262"/>
            <ac:spMk id="2" creationId="{F68BB4AD-799A-4B3E-9510-8DC15292E40A}"/>
          </ac:spMkLst>
        </pc:spChg>
        <pc:spChg chg="mod">
          <ac:chgData name="harshit kumar" userId="f81db616ee775af8" providerId="LiveId" clId="{1816D5CA-377D-474A-85B8-9E0B930438A1}" dt="2024-11-07T13:30:43.331" v="319" actId="113"/>
          <ac:spMkLst>
            <pc:docMk/>
            <pc:sldMk cId="4132480127" sldId="262"/>
            <ac:spMk id="6" creationId="{503213E6-3752-B8B1-F385-E67458FA6300}"/>
          </ac:spMkLst>
        </pc:spChg>
        <pc:graphicFrameChg chg="add del mod modGraphic">
          <ac:chgData name="harshit kumar" userId="f81db616ee775af8" providerId="LiveId" clId="{1816D5CA-377D-474A-85B8-9E0B930438A1}" dt="2024-11-08T11:34:08.869" v="464" actId="478"/>
          <ac:graphicFrameMkLst>
            <pc:docMk/>
            <pc:sldMk cId="4132480127" sldId="262"/>
            <ac:graphicFrameMk id="4" creationId="{027A9AA7-4051-405F-B274-D2A9E721B9D4}"/>
          </ac:graphicFrameMkLst>
        </pc:graphicFrameChg>
        <pc:graphicFrameChg chg="mod modGraphic">
          <ac:chgData name="harshit kumar" userId="f81db616ee775af8" providerId="LiveId" clId="{1816D5CA-377D-474A-85B8-9E0B930438A1}" dt="2024-11-08T11:39:01.119" v="664" actId="20577"/>
          <ac:graphicFrameMkLst>
            <pc:docMk/>
            <pc:sldMk cId="4132480127" sldId="262"/>
            <ac:graphicFrameMk id="7" creationId="{B4F00B17-8F00-4F86-AD2E-FD9E6638C8E7}"/>
          </ac:graphicFrameMkLst>
        </pc:graphicFrameChg>
        <pc:picChg chg="mod">
          <ac:chgData name="harshit kumar" userId="f81db616ee775af8" providerId="LiveId" clId="{1816D5CA-377D-474A-85B8-9E0B930438A1}" dt="2024-11-07T13:23:22.965" v="230" actId="14100"/>
          <ac:picMkLst>
            <pc:docMk/>
            <pc:sldMk cId="4132480127" sldId="262"/>
            <ac:picMk id="3" creationId="{F53456BF-B419-6715-EDF5-8727B8FC491F}"/>
          </ac:picMkLst>
        </pc:picChg>
      </pc:sldChg>
      <pc:sldChg chg="addSp delSp modSp">
        <pc:chgData name="harshit kumar" userId="f81db616ee775af8" providerId="LiveId" clId="{1816D5CA-377D-474A-85B8-9E0B930438A1}" dt="2024-11-13T14:41:07.485" v="5367" actId="14861"/>
        <pc:sldMkLst>
          <pc:docMk/>
          <pc:sldMk cId="3993455777" sldId="263"/>
        </pc:sldMkLst>
        <pc:spChg chg="mod">
          <ac:chgData name="harshit kumar" userId="f81db616ee775af8" providerId="LiveId" clId="{1816D5CA-377D-474A-85B8-9E0B930438A1}" dt="2024-11-09T11:17:08" v="2930" actId="14861"/>
          <ac:spMkLst>
            <pc:docMk/>
            <pc:sldMk cId="3993455777" sldId="263"/>
            <ac:spMk id="2" creationId="{88FBB709-654E-4C3C-9F12-EB2B094B769F}"/>
          </ac:spMkLst>
        </pc:spChg>
        <pc:picChg chg="del">
          <ac:chgData name="harshit kumar" userId="f81db616ee775af8" providerId="LiveId" clId="{1816D5CA-377D-474A-85B8-9E0B930438A1}" dt="2024-11-08T11:52:56.485" v="1031" actId="478"/>
          <ac:picMkLst>
            <pc:docMk/>
            <pc:sldMk cId="3993455777" sldId="263"/>
            <ac:picMk id="3" creationId="{131882B5-42B9-422F-A5AC-4B8D2E295315}"/>
          </ac:picMkLst>
        </pc:picChg>
        <pc:picChg chg="add mod">
          <ac:chgData name="harshit kumar" userId="f81db616ee775af8" providerId="LiveId" clId="{1816D5CA-377D-474A-85B8-9E0B930438A1}" dt="2024-11-13T14:41:07.485" v="5367" actId="14861"/>
          <ac:picMkLst>
            <pc:docMk/>
            <pc:sldMk cId="3993455777" sldId="263"/>
            <ac:picMk id="5" creationId="{C4AA4C3B-CBB9-43D4-9382-03B16EE2E519}"/>
          </ac:picMkLst>
        </pc:picChg>
      </pc:sldChg>
      <pc:sldChg chg="addSp delSp modSp">
        <pc:chgData name="harshit kumar" userId="f81db616ee775af8" providerId="LiveId" clId="{1816D5CA-377D-474A-85B8-9E0B930438A1}" dt="2024-11-16T10:59:57.356" v="7975" actId="20577"/>
        <pc:sldMkLst>
          <pc:docMk/>
          <pc:sldMk cId="767545863" sldId="264"/>
        </pc:sldMkLst>
        <pc:spChg chg="mod">
          <ac:chgData name="harshit kumar" userId="f81db616ee775af8" providerId="LiveId" clId="{1816D5CA-377D-474A-85B8-9E0B930438A1}" dt="2024-11-16T10:59:57.356" v="7975" actId="20577"/>
          <ac:spMkLst>
            <pc:docMk/>
            <pc:sldMk cId="767545863" sldId="264"/>
            <ac:spMk id="3" creationId="{9FC3544A-6676-1EE8-80F7-10EAC42DD53B}"/>
          </ac:spMkLst>
        </pc:spChg>
        <pc:graphicFrameChg chg="add del mod">
          <ac:chgData name="harshit kumar" userId="f81db616ee775af8" providerId="LiveId" clId="{1816D5CA-377D-474A-85B8-9E0B930438A1}" dt="2024-11-08T11:39:36.960" v="665" actId="478"/>
          <ac:graphicFrameMkLst>
            <pc:docMk/>
            <pc:sldMk cId="767545863" sldId="264"/>
            <ac:graphicFrameMk id="2" creationId="{43211CEB-AA50-481E-91BC-99D64F716BDF}"/>
          </ac:graphicFrameMkLst>
        </pc:graphicFrameChg>
        <pc:graphicFrameChg chg="del mod modGraphic">
          <ac:chgData name="harshit kumar" userId="f81db616ee775af8" providerId="LiveId" clId="{1816D5CA-377D-474A-85B8-9E0B930438A1}" dt="2024-11-08T11:43:00.540" v="767" actId="478"/>
          <ac:graphicFrameMkLst>
            <pc:docMk/>
            <pc:sldMk cId="767545863" sldId="264"/>
            <ac:graphicFrameMk id="4" creationId="{BAD421E6-746F-40BC-99DA-44ABF6EFFFB6}"/>
          </ac:graphicFrameMkLst>
        </pc:graphicFrameChg>
        <pc:graphicFrameChg chg="mod modGraphic">
          <ac:chgData name="harshit kumar" userId="f81db616ee775af8" providerId="LiveId" clId="{1816D5CA-377D-474A-85B8-9E0B930438A1}" dt="2024-11-16T10:49:10.186" v="7654" actId="1076"/>
          <ac:graphicFrameMkLst>
            <pc:docMk/>
            <pc:sldMk cId="767545863" sldId="264"/>
            <ac:graphicFrameMk id="5" creationId="{1F95BA68-8558-4699-ADB3-0F32C205ABB0}"/>
          </ac:graphicFrameMkLst>
        </pc:graphicFrameChg>
      </pc:sldChg>
      <pc:sldChg chg="addSp delSp modSp">
        <pc:chgData name="harshit kumar" userId="f81db616ee775af8" providerId="LiveId" clId="{1816D5CA-377D-474A-85B8-9E0B930438A1}" dt="2024-11-08T12:40:13.467" v="1491" actId="255"/>
        <pc:sldMkLst>
          <pc:docMk/>
          <pc:sldMk cId="2300073800" sldId="265"/>
        </pc:sldMkLst>
        <pc:spChg chg="mod">
          <ac:chgData name="harshit kumar" userId="f81db616ee775af8" providerId="LiveId" clId="{1816D5CA-377D-474A-85B8-9E0B930438A1}" dt="2024-11-08T12:40:13.467" v="1491" actId="255"/>
          <ac:spMkLst>
            <pc:docMk/>
            <pc:sldMk cId="2300073800" sldId="265"/>
            <ac:spMk id="3" creationId="{6C1E737A-770D-6DE2-3F69-AD499E9F8F1B}"/>
          </ac:spMkLst>
        </pc:spChg>
        <pc:picChg chg="add mod">
          <ac:chgData name="harshit kumar" userId="f81db616ee775af8" providerId="LiveId" clId="{1816D5CA-377D-474A-85B8-9E0B930438A1}" dt="2024-11-08T12:33:10.211" v="1385" actId="1076"/>
          <ac:picMkLst>
            <pc:docMk/>
            <pc:sldMk cId="2300073800" sldId="265"/>
            <ac:picMk id="4" creationId="{BCD320A9-205A-44C4-8EA4-E8F415B0924D}"/>
          </ac:picMkLst>
        </pc:picChg>
        <pc:picChg chg="del">
          <ac:chgData name="harshit kumar" userId="f81db616ee775af8" providerId="LiveId" clId="{1816D5CA-377D-474A-85B8-9E0B930438A1}" dt="2024-11-08T12:32:14.954" v="1378" actId="478"/>
          <ac:picMkLst>
            <pc:docMk/>
            <pc:sldMk cId="2300073800" sldId="265"/>
            <ac:picMk id="5" creationId="{A2337389-B0A0-CFA3-2A6C-9FBF19DCFAAF}"/>
          </ac:picMkLst>
        </pc:picChg>
        <pc:picChg chg="del">
          <ac:chgData name="harshit kumar" userId="f81db616ee775af8" providerId="LiveId" clId="{1816D5CA-377D-474A-85B8-9E0B930438A1}" dt="2024-11-08T12:32:17.363" v="1379" actId="478"/>
          <ac:picMkLst>
            <pc:docMk/>
            <pc:sldMk cId="2300073800" sldId="265"/>
            <ac:picMk id="7" creationId="{7ED92935-5D2F-0690-6A42-01963DB2D9D0}"/>
          </ac:picMkLst>
        </pc:picChg>
        <pc:picChg chg="del">
          <ac:chgData name="harshit kumar" userId="f81db616ee775af8" providerId="LiveId" clId="{1816D5CA-377D-474A-85B8-9E0B930438A1}" dt="2024-11-08T12:32:18.716" v="1380" actId="478"/>
          <ac:picMkLst>
            <pc:docMk/>
            <pc:sldMk cId="2300073800" sldId="265"/>
            <ac:picMk id="9" creationId="{CCB18E6D-7E76-513E-F584-2C363783234D}"/>
          </ac:picMkLst>
        </pc:picChg>
        <pc:picChg chg="del">
          <ac:chgData name="harshit kumar" userId="f81db616ee775af8" providerId="LiveId" clId="{1816D5CA-377D-474A-85B8-9E0B930438A1}" dt="2024-11-08T12:32:20.059" v="1381" actId="478"/>
          <ac:picMkLst>
            <pc:docMk/>
            <pc:sldMk cId="2300073800" sldId="265"/>
            <ac:picMk id="11" creationId="{0D8101F3-C88E-9D44-A4D3-2CA930EDD6A1}"/>
          </ac:picMkLst>
        </pc:picChg>
      </pc:sldChg>
      <pc:sldChg chg="addSp delSp modSp">
        <pc:chgData name="harshit kumar" userId="f81db616ee775af8" providerId="LiveId" clId="{1816D5CA-377D-474A-85B8-9E0B930438A1}" dt="2024-11-08T12:40:33.784" v="1494" actId="1076"/>
        <pc:sldMkLst>
          <pc:docMk/>
          <pc:sldMk cId="3175076839" sldId="266"/>
        </pc:sldMkLst>
        <pc:spChg chg="add del mod">
          <ac:chgData name="harshit kumar" userId="f81db616ee775af8" providerId="LiveId" clId="{1816D5CA-377D-474A-85B8-9E0B930438A1}" dt="2024-11-08T12:34:58.968" v="1424"/>
          <ac:spMkLst>
            <pc:docMk/>
            <pc:sldMk cId="3175076839" sldId="266"/>
            <ac:spMk id="2" creationId="{B4CB715F-A80F-405E-BCEA-595BB23A8221}"/>
          </ac:spMkLst>
        </pc:spChg>
        <pc:spChg chg="mod">
          <ac:chgData name="harshit kumar" userId="f81db616ee775af8" providerId="LiveId" clId="{1816D5CA-377D-474A-85B8-9E0B930438A1}" dt="2024-11-08T12:34:37.962" v="1418" actId="2711"/>
          <ac:spMkLst>
            <pc:docMk/>
            <pc:sldMk cId="3175076839" sldId="266"/>
            <ac:spMk id="4" creationId="{D5FA4347-D177-87C1-567A-EECC465C6D50}"/>
          </ac:spMkLst>
        </pc:spChg>
        <pc:spChg chg="add mod">
          <ac:chgData name="harshit kumar" userId="f81db616ee775af8" providerId="LiveId" clId="{1816D5CA-377D-474A-85B8-9E0B930438A1}" dt="2024-11-08T12:40:33.784" v="1494" actId="1076"/>
          <ac:spMkLst>
            <pc:docMk/>
            <pc:sldMk cId="3175076839" sldId="266"/>
            <ac:spMk id="5" creationId="{557EB367-5591-4EFB-8BF5-13873BA4CF00}"/>
          </ac:spMkLst>
        </pc:spChg>
        <pc:picChg chg="del mod">
          <ac:chgData name="harshit kumar" userId="f81db616ee775af8" providerId="LiveId" clId="{1816D5CA-377D-474A-85B8-9E0B930438A1}" dt="2024-11-08T12:34:58.957" v="1422" actId="478"/>
          <ac:picMkLst>
            <pc:docMk/>
            <pc:sldMk cId="3175076839" sldId="266"/>
            <ac:picMk id="3" creationId="{64557814-B2FD-6ABB-36EC-8FFFD3170969}"/>
          </ac:picMkLst>
        </pc:picChg>
        <pc:picChg chg="add mod">
          <ac:chgData name="harshit kumar" userId="f81db616ee775af8" providerId="LiveId" clId="{1816D5CA-377D-474A-85B8-9E0B930438A1}" dt="2024-11-08T12:39:48.025" v="1489" actId="14100"/>
          <ac:picMkLst>
            <pc:docMk/>
            <pc:sldMk cId="3175076839" sldId="266"/>
            <ac:picMk id="7" creationId="{285577F1-A12F-4F79-99B9-73340271B150}"/>
          </ac:picMkLst>
        </pc:picChg>
      </pc:sldChg>
      <pc:sldChg chg="addSp delSp modSp ord">
        <pc:chgData name="harshit kumar" userId="f81db616ee775af8" providerId="LiveId" clId="{1816D5CA-377D-474A-85B8-9E0B930438A1}" dt="2024-11-17T11:33:15.356" v="8094"/>
        <pc:sldMkLst>
          <pc:docMk/>
          <pc:sldMk cId="4200077338" sldId="267"/>
        </pc:sldMkLst>
        <pc:spChg chg="mod">
          <ac:chgData name="harshit kumar" userId="f81db616ee775af8" providerId="LiveId" clId="{1816D5CA-377D-474A-85B8-9E0B930438A1}" dt="2024-11-08T12:40:48.625" v="1496" actId="14100"/>
          <ac:spMkLst>
            <pc:docMk/>
            <pc:sldMk cId="4200077338" sldId="267"/>
            <ac:spMk id="3" creationId="{66E1F5E4-F882-94DC-CEDC-53F35A488B52}"/>
          </ac:spMkLst>
        </pc:spChg>
        <pc:spChg chg="add mod">
          <ac:chgData name="harshit kumar" userId="f81db616ee775af8" providerId="LiveId" clId="{1816D5CA-377D-474A-85B8-9E0B930438A1}" dt="2024-11-08T13:02:31.442" v="1975" actId="1076"/>
          <ac:spMkLst>
            <pc:docMk/>
            <pc:sldMk cId="4200077338" sldId="267"/>
            <ac:spMk id="8" creationId="{08B46E89-1789-4D06-92E7-42D93BF824B3}"/>
          </ac:spMkLst>
        </pc:spChg>
        <pc:picChg chg="add mod">
          <ac:chgData name="harshit kumar" userId="f81db616ee775af8" providerId="LiveId" clId="{1816D5CA-377D-474A-85B8-9E0B930438A1}" dt="2024-11-08T13:02:37.024" v="1976" actId="14100"/>
          <ac:picMkLst>
            <pc:docMk/>
            <pc:sldMk cId="4200077338" sldId="267"/>
            <ac:picMk id="4" creationId="{317CCF41-6163-439B-A14D-A5953A1C8E4D}"/>
          </ac:picMkLst>
        </pc:picChg>
        <pc:picChg chg="del">
          <ac:chgData name="harshit kumar" userId="f81db616ee775af8" providerId="LiveId" clId="{1816D5CA-377D-474A-85B8-9E0B930438A1}" dt="2024-11-08T12:41:02.102" v="1497" actId="478"/>
          <ac:picMkLst>
            <pc:docMk/>
            <pc:sldMk cId="4200077338" sldId="267"/>
            <ac:picMk id="5" creationId="{1813052C-AE3A-B424-1B04-CB798A073447}"/>
          </ac:picMkLst>
        </pc:picChg>
        <pc:picChg chg="add mod">
          <ac:chgData name="harshit kumar" userId="f81db616ee775af8" providerId="LiveId" clId="{1816D5CA-377D-474A-85B8-9E0B930438A1}" dt="2024-11-08T13:02:39.835" v="1977" actId="14100"/>
          <ac:picMkLst>
            <pc:docMk/>
            <pc:sldMk cId="4200077338" sldId="267"/>
            <ac:picMk id="7" creationId="{8708C80D-AC6C-4C40-9ED6-1613B8EA0052}"/>
          </ac:picMkLst>
        </pc:picChg>
      </pc:sldChg>
      <pc:sldChg chg="addSp delSp modSp ord">
        <pc:chgData name="harshit kumar" userId="f81db616ee775af8" providerId="LiveId" clId="{1816D5CA-377D-474A-85B8-9E0B930438A1}" dt="2024-11-17T11:33:17.690" v="8095"/>
        <pc:sldMkLst>
          <pc:docMk/>
          <pc:sldMk cId="3838515846" sldId="268"/>
        </pc:sldMkLst>
        <pc:spChg chg="del mod">
          <ac:chgData name="harshit kumar" userId="f81db616ee775af8" providerId="LiveId" clId="{1816D5CA-377D-474A-85B8-9E0B930438A1}" dt="2024-11-08T12:50:13.088" v="1585" actId="478"/>
          <ac:spMkLst>
            <pc:docMk/>
            <pc:sldMk cId="3838515846" sldId="268"/>
            <ac:spMk id="2" creationId="{93995429-74A3-FC4B-CC45-5CD345CEF53A}"/>
          </ac:spMkLst>
        </pc:spChg>
        <pc:spChg chg="add mod">
          <ac:chgData name="harshit kumar" userId="f81db616ee775af8" providerId="LiveId" clId="{1816D5CA-377D-474A-85B8-9E0B930438A1}" dt="2024-11-08T13:00:21.131" v="1842" actId="1076"/>
          <ac:spMkLst>
            <pc:docMk/>
            <pc:sldMk cId="3838515846" sldId="268"/>
            <ac:spMk id="3" creationId="{BD9320E2-EB44-4A11-ABD2-ADB00D08FDBE}"/>
          </ac:spMkLst>
        </pc:spChg>
        <pc:spChg chg="add del mod">
          <ac:chgData name="harshit kumar" userId="f81db616ee775af8" providerId="LiveId" clId="{1816D5CA-377D-474A-85B8-9E0B930438A1}" dt="2024-11-08T12:59:56.239" v="1837"/>
          <ac:spMkLst>
            <pc:docMk/>
            <pc:sldMk cId="3838515846" sldId="268"/>
            <ac:spMk id="9" creationId="{FD8EAEEA-5A62-45E5-9A40-229F88CF4DB8}"/>
          </ac:spMkLst>
        </pc:spChg>
        <pc:spChg chg="add mod">
          <ac:chgData name="harshit kumar" userId="f81db616ee775af8" providerId="LiveId" clId="{1816D5CA-377D-474A-85B8-9E0B930438A1}" dt="2024-11-08T13:00:12.540" v="1840" actId="2711"/>
          <ac:spMkLst>
            <pc:docMk/>
            <pc:sldMk cId="3838515846" sldId="268"/>
            <ac:spMk id="10" creationId="{9EAD227F-2EAE-4767-8C53-C2B51D1C16BC}"/>
          </ac:spMkLst>
        </pc:spChg>
        <pc:picChg chg="del">
          <ac:chgData name="harshit kumar" userId="f81db616ee775af8" providerId="LiveId" clId="{1816D5CA-377D-474A-85B8-9E0B930438A1}" dt="2024-11-08T12:50:16.619" v="1586" actId="478"/>
          <ac:picMkLst>
            <pc:docMk/>
            <pc:sldMk cId="3838515846" sldId="268"/>
            <ac:picMk id="4" creationId="{9DB23B77-A310-7848-86FE-5507F55F847D}"/>
          </ac:picMkLst>
        </pc:picChg>
        <pc:picChg chg="add mod">
          <ac:chgData name="harshit kumar" userId="f81db616ee775af8" providerId="LiveId" clId="{1816D5CA-377D-474A-85B8-9E0B930438A1}" dt="2024-11-08T12:53:02.572" v="1623" actId="14100"/>
          <ac:picMkLst>
            <pc:docMk/>
            <pc:sldMk cId="3838515846" sldId="268"/>
            <ac:picMk id="6" creationId="{8BC2DB85-68E8-4D6E-B5CF-B708575DBBAC}"/>
          </ac:picMkLst>
        </pc:picChg>
        <pc:picChg chg="add mod">
          <ac:chgData name="harshit kumar" userId="f81db616ee775af8" providerId="LiveId" clId="{1816D5CA-377D-474A-85B8-9E0B930438A1}" dt="2024-11-08T12:53:05.062" v="1624" actId="1076"/>
          <ac:picMkLst>
            <pc:docMk/>
            <pc:sldMk cId="3838515846" sldId="268"/>
            <ac:picMk id="8" creationId="{F321B81B-CFD4-4DD6-93EE-D61F7B1411B2}"/>
          </ac:picMkLst>
        </pc:picChg>
      </pc:sldChg>
      <pc:sldChg chg="addSp modSp">
        <pc:chgData name="harshit kumar" userId="f81db616ee775af8" providerId="LiveId" clId="{1816D5CA-377D-474A-85B8-9E0B930438A1}" dt="2024-11-08T12:56:48.067" v="1688" actId="1076"/>
        <pc:sldMkLst>
          <pc:docMk/>
          <pc:sldMk cId="2199608598" sldId="269"/>
        </pc:sldMkLst>
        <pc:spChg chg="add mod">
          <ac:chgData name="harshit kumar" userId="f81db616ee775af8" providerId="LiveId" clId="{1816D5CA-377D-474A-85B8-9E0B930438A1}" dt="2024-11-08T12:56:41.267" v="1687" actId="1076"/>
          <ac:spMkLst>
            <pc:docMk/>
            <pc:sldMk cId="2199608598" sldId="269"/>
            <ac:spMk id="2" creationId="{AF136C8D-E763-46B3-A992-7386A15B805D}"/>
          </ac:spMkLst>
        </pc:spChg>
        <pc:spChg chg="mod">
          <ac:chgData name="harshit kumar" userId="f81db616ee775af8" providerId="LiveId" clId="{1816D5CA-377D-474A-85B8-9E0B930438A1}" dt="2024-11-08T12:54:10.322" v="1680" actId="1076"/>
          <ac:spMkLst>
            <pc:docMk/>
            <pc:sldMk cId="2199608598" sldId="269"/>
            <ac:spMk id="3" creationId="{5A4A5C6B-B398-83BC-5BC7-2FA4CB03205C}"/>
          </ac:spMkLst>
        </pc:spChg>
        <pc:picChg chg="mod">
          <ac:chgData name="harshit kumar" userId="f81db616ee775af8" providerId="LiveId" clId="{1816D5CA-377D-474A-85B8-9E0B930438A1}" dt="2024-11-08T12:56:48.067" v="1688" actId="1076"/>
          <ac:picMkLst>
            <pc:docMk/>
            <pc:sldMk cId="2199608598" sldId="269"/>
            <ac:picMk id="5" creationId="{257B7063-B52E-F73E-1200-879D09FB0D92}"/>
          </ac:picMkLst>
        </pc:picChg>
      </pc:sldChg>
      <pc:sldChg chg="addSp delSp modSp">
        <pc:chgData name="harshit kumar" userId="f81db616ee775af8" providerId="LiveId" clId="{1816D5CA-377D-474A-85B8-9E0B930438A1}" dt="2024-11-13T12:04:41.015" v="4071" actId="1076"/>
        <pc:sldMkLst>
          <pc:docMk/>
          <pc:sldMk cId="1837515178" sldId="270"/>
        </pc:sldMkLst>
        <pc:spChg chg="add mod">
          <ac:chgData name="harshit kumar" userId="f81db616ee775af8" providerId="LiveId" clId="{1816D5CA-377D-474A-85B8-9E0B930438A1}" dt="2024-11-13T12:04:41.015" v="4071" actId="1076"/>
          <ac:spMkLst>
            <pc:docMk/>
            <pc:sldMk cId="1837515178" sldId="270"/>
            <ac:spMk id="2" creationId="{B9059CC9-C159-4EC5-ADF8-9435E038CA5D}"/>
          </ac:spMkLst>
        </pc:spChg>
        <pc:spChg chg="add mod">
          <ac:chgData name="harshit kumar" userId="f81db616ee775af8" providerId="LiveId" clId="{1816D5CA-377D-474A-85B8-9E0B930438A1}" dt="2024-11-13T12:04:35.203" v="4070" actId="1076"/>
          <ac:spMkLst>
            <pc:docMk/>
            <pc:sldMk cId="1837515178" sldId="270"/>
            <ac:spMk id="4" creationId="{9D81A305-45AE-4C3C-9754-D8C5AF441562}"/>
          </ac:spMkLst>
        </pc:spChg>
        <pc:spChg chg="add">
          <ac:chgData name="harshit kumar" userId="f81db616ee775af8" providerId="LiveId" clId="{1816D5CA-377D-474A-85B8-9E0B930438A1}" dt="2024-11-08T13:16:44.344" v="2053" actId="11529"/>
          <ac:spMkLst>
            <pc:docMk/>
            <pc:sldMk cId="1837515178" sldId="270"/>
            <ac:spMk id="17" creationId="{8DCD87E9-C99E-44D0-B3F0-C45F9C6831C2}"/>
          </ac:spMkLst>
        </pc:spChg>
        <pc:spChg chg="add mod">
          <ac:chgData name="harshit kumar" userId="f81db616ee775af8" providerId="LiveId" clId="{1816D5CA-377D-474A-85B8-9E0B930438A1}" dt="2024-11-08T13:17:01.072" v="2055" actId="1076"/>
          <ac:spMkLst>
            <pc:docMk/>
            <pc:sldMk cId="1837515178" sldId="270"/>
            <ac:spMk id="18" creationId="{D69850FE-4400-467D-9E87-0399AB0EB7F3}"/>
          </ac:spMkLst>
        </pc:spChg>
        <pc:picChg chg="add del mod">
          <ac:chgData name="harshit kumar" userId="f81db616ee775af8" providerId="LiveId" clId="{1816D5CA-377D-474A-85B8-9E0B930438A1}" dt="2024-11-08T13:06:05.338" v="1990" actId="478"/>
          <ac:picMkLst>
            <pc:docMk/>
            <pc:sldMk cId="1837515178" sldId="270"/>
            <ac:picMk id="3" creationId="{B24ED66E-E842-4D54-A853-41CDD3F10B85}"/>
          </ac:picMkLst>
        </pc:picChg>
        <pc:picChg chg="add mod">
          <ac:chgData name="harshit kumar" userId="f81db616ee775af8" providerId="LiveId" clId="{1816D5CA-377D-474A-85B8-9E0B930438A1}" dt="2024-11-13T12:02:11.091" v="3913" actId="1076"/>
          <ac:picMkLst>
            <pc:docMk/>
            <pc:sldMk cId="1837515178" sldId="270"/>
            <ac:picMk id="6" creationId="{BD7B5EA4-83AE-491F-949C-EF9C898DE921}"/>
          </ac:picMkLst>
        </pc:picChg>
        <pc:picChg chg="add mod">
          <ac:chgData name="harshit kumar" userId="f81db616ee775af8" providerId="LiveId" clId="{1816D5CA-377D-474A-85B8-9E0B930438A1}" dt="2024-11-13T12:02:07.493" v="3912" actId="1076"/>
          <ac:picMkLst>
            <pc:docMk/>
            <pc:sldMk cId="1837515178" sldId="270"/>
            <ac:picMk id="8" creationId="{486D6B84-77B1-45C7-BD49-D756DA125AA3}"/>
          </ac:picMkLst>
        </pc:picChg>
        <pc:picChg chg="add mod">
          <ac:chgData name="harshit kumar" userId="f81db616ee775af8" providerId="LiveId" clId="{1816D5CA-377D-474A-85B8-9E0B930438A1}" dt="2024-11-13T12:02:20.896" v="3915" actId="1076"/>
          <ac:picMkLst>
            <pc:docMk/>
            <pc:sldMk cId="1837515178" sldId="270"/>
            <ac:picMk id="10" creationId="{86E37E2E-F95B-4A99-9189-F24F735A03AF}"/>
          </ac:picMkLst>
        </pc:picChg>
        <pc:picChg chg="add mod">
          <ac:chgData name="harshit kumar" userId="f81db616ee775af8" providerId="LiveId" clId="{1816D5CA-377D-474A-85B8-9E0B930438A1}" dt="2024-11-13T12:02:14.143" v="3914" actId="1076"/>
          <ac:picMkLst>
            <pc:docMk/>
            <pc:sldMk cId="1837515178" sldId="270"/>
            <ac:picMk id="12" creationId="{10DFD515-372E-4341-886B-411156CD3F06}"/>
          </ac:picMkLst>
        </pc:picChg>
        <pc:picChg chg="add mod">
          <ac:chgData name="harshit kumar" userId="f81db616ee775af8" providerId="LiveId" clId="{1816D5CA-377D-474A-85B8-9E0B930438A1}" dt="2024-11-13T12:02:30.522" v="3919" actId="1076"/>
          <ac:picMkLst>
            <pc:docMk/>
            <pc:sldMk cId="1837515178" sldId="270"/>
            <ac:picMk id="14" creationId="{2EB8D2F3-CFF3-45C5-B3A0-96AF0F607F87}"/>
          </ac:picMkLst>
        </pc:picChg>
        <pc:picChg chg="add mod">
          <ac:chgData name="harshit kumar" userId="f81db616ee775af8" providerId="LiveId" clId="{1816D5CA-377D-474A-85B8-9E0B930438A1}" dt="2024-11-13T12:02:27.179" v="3918" actId="1076"/>
          <ac:picMkLst>
            <pc:docMk/>
            <pc:sldMk cId="1837515178" sldId="270"/>
            <ac:picMk id="16" creationId="{99C82AE2-A2F7-426A-ADAB-FC0E69C429D7}"/>
          </ac:picMkLst>
        </pc:picChg>
      </pc:sldChg>
      <pc:sldChg chg="addSp delSp modSp new add">
        <pc:chgData name="harshit kumar" userId="f81db616ee775af8" providerId="LiveId" clId="{1816D5CA-377D-474A-85B8-9E0B930438A1}" dt="2024-11-14T15:47:32.594" v="5874" actId="1076"/>
        <pc:sldMkLst>
          <pc:docMk/>
          <pc:sldMk cId="778565758" sldId="273"/>
        </pc:sldMkLst>
        <pc:spChg chg="mod">
          <ac:chgData name="harshit kumar" userId="f81db616ee775af8" providerId="LiveId" clId="{1816D5CA-377D-474A-85B8-9E0B930438A1}" dt="2024-11-13T12:00:57.366" v="3909" actId="1076"/>
          <ac:spMkLst>
            <pc:docMk/>
            <pc:sldMk cId="778565758" sldId="273"/>
            <ac:spMk id="2" creationId="{CF28912E-635C-4F40-AF9A-D3B5854ECCA4}"/>
          </ac:spMkLst>
        </pc:spChg>
        <pc:spChg chg="del">
          <ac:chgData name="harshit kumar" userId="f81db616ee775af8" providerId="LiveId" clId="{1816D5CA-377D-474A-85B8-9E0B930438A1}" dt="2024-11-09T10:29:33.135" v="2474" actId="478"/>
          <ac:spMkLst>
            <pc:docMk/>
            <pc:sldMk cId="778565758" sldId="273"/>
            <ac:spMk id="3" creationId="{C69881CB-C48B-43C6-B103-6F054C95BA8D}"/>
          </ac:spMkLst>
        </pc:spChg>
        <pc:spChg chg="add del mod">
          <ac:chgData name="harshit kumar" userId="f81db616ee775af8" providerId="LiveId" clId="{1816D5CA-377D-474A-85B8-9E0B930438A1}" dt="2024-11-09T10:29:48.790" v="2479"/>
          <ac:spMkLst>
            <pc:docMk/>
            <pc:sldMk cId="778565758" sldId="273"/>
            <ac:spMk id="4" creationId="{A242C17D-2096-4F63-8368-354901C6B497}"/>
          </ac:spMkLst>
        </pc:spChg>
        <pc:spChg chg="add del">
          <ac:chgData name="harshit kumar" userId="f81db616ee775af8" providerId="LiveId" clId="{1816D5CA-377D-474A-85B8-9E0B930438A1}" dt="2024-11-09T10:29:14.654" v="2472"/>
          <ac:spMkLst>
            <pc:docMk/>
            <pc:sldMk cId="778565758" sldId="273"/>
            <ac:spMk id="6" creationId="{ACAB4530-C403-45D7-9A8A-6EF0A847B825}"/>
          </ac:spMkLst>
        </pc:spChg>
        <pc:spChg chg="add del mod">
          <ac:chgData name="harshit kumar" userId="f81db616ee775af8" providerId="LiveId" clId="{1816D5CA-377D-474A-85B8-9E0B930438A1}" dt="2024-11-09T10:37:40.417" v="2558" actId="478"/>
          <ac:spMkLst>
            <pc:docMk/>
            <pc:sldMk cId="778565758" sldId="273"/>
            <ac:spMk id="7" creationId="{01D644CC-C665-4A56-9661-06FB938E0A45}"/>
          </ac:spMkLst>
        </pc:spChg>
        <pc:spChg chg="add del mod">
          <ac:chgData name="harshit kumar" userId="f81db616ee775af8" providerId="LiveId" clId="{1816D5CA-377D-474A-85B8-9E0B930438A1}" dt="2024-11-09T10:37:47.189" v="2561" actId="478"/>
          <ac:spMkLst>
            <pc:docMk/>
            <pc:sldMk cId="778565758" sldId="273"/>
            <ac:spMk id="8" creationId="{1CA2007F-E6C4-48BF-BF6F-FD4F12521ADE}"/>
          </ac:spMkLst>
        </pc:spChg>
        <pc:spChg chg="add del mod">
          <ac:chgData name="harshit kumar" userId="f81db616ee775af8" providerId="LiveId" clId="{1816D5CA-377D-474A-85B8-9E0B930438A1}" dt="2024-11-09T10:37:49.474" v="2562"/>
          <ac:spMkLst>
            <pc:docMk/>
            <pc:sldMk cId="778565758" sldId="273"/>
            <ac:spMk id="10" creationId="{7B526815-6B8A-45FF-AF96-B1AF0F9CC585}"/>
          </ac:spMkLst>
        </pc:spChg>
        <pc:spChg chg="add mod">
          <ac:chgData name="harshit kumar" userId="f81db616ee775af8" providerId="LiveId" clId="{1816D5CA-377D-474A-85B8-9E0B930438A1}" dt="2024-11-14T15:47:32.594" v="5874" actId="1076"/>
          <ac:spMkLst>
            <pc:docMk/>
            <pc:sldMk cId="778565758" sldId="273"/>
            <ac:spMk id="11" creationId="{12626A76-E2D2-408B-8D30-5DC77226020A}"/>
          </ac:spMkLst>
        </pc:spChg>
        <pc:spChg chg="add del mod">
          <ac:chgData name="harshit kumar" userId="f81db616ee775af8" providerId="LiveId" clId="{1816D5CA-377D-474A-85B8-9E0B930438A1}" dt="2024-11-09T10:41:54.951" v="2633"/>
          <ac:spMkLst>
            <pc:docMk/>
            <pc:sldMk cId="778565758" sldId="273"/>
            <ac:spMk id="12" creationId="{32DADE8B-057F-454E-82C3-49F16BBB9B66}"/>
          </ac:spMkLst>
        </pc:spChg>
        <pc:spChg chg="add del mod">
          <ac:chgData name="harshit kumar" userId="f81db616ee775af8" providerId="LiveId" clId="{1816D5CA-377D-474A-85B8-9E0B930438A1}" dt="2024-11-09T10:41:54.952" v="2635"/>
          <ac:spMkLst>
            <pc:docMk/>
            <pc:sldMk cId="778565758" sldId="273"/>
            <ac:spMk id="13" creationId="{1CB0C8A7-8671-4C25-9274-7A0195006AE2}"/>
          </ac:spMkLst>
        </pc:spChg>
        <pc:picChg chg="add del mod">
          <ac:chgData name="harshit kumar" userId="f81db616ee775af8" providerId="LiveId" clId="{1816D5CA-377D-474A-85B8-9E0B930438A1}" dt="2024-11-09T10:30:10.694" v="2494" actId="21"/>
          <ac:picMkLst>
            <pc:docMk/>
            <pc:sldMk cId="778565758" sldId="273"/>
            <ac:picMk id="5" creationId="{45D0252D-BE4D-44FD-A3F6-3142D18047EB}"/>
          </ac:picMkLst>
        </pc:picChg>
        <pc:picChg chg="add del mod">
          <ac:chgData name="harshit kumar" userId="f81db616ee775af8" providerId="LiveId" clId="{1816D5CA-377D-474A-85B8-9E0B930438A1}" dt="2024-11-13T14:37:19.089" v="5351" actId="478"/>
          <ac:picMkLst>
            <pc:docMk/>
            <pc:sldMk cId="778565758" sldId="273"/>
            <ac:picMk id="15" creationId="{9D587EE7-B65D-4C33-8FEA-DD24F97B17FB}"/>
          </ac:picMkLst>
        </pc:picChg>
      </pc:sldChg>
      <pc:sldChg chg="addSp delSp modSp new add">
        <pc:chgData name="harshit kumar" userId="f81db616ee775af8" providerId="LiveId" clId="{1816D5CA-377D-474A-85B8-9E0B930438A1}" dt="2024-11-17T12:21:33.435" v="8179" actId="113"/>
        <pc:sldMkLst>
          <pc:docMk/>
          <pc:sldMk cId="4096101290" sldId="274"/>
        </pc:sldMkLst>
        <pc:spChg chg="mod">
          <ac:chgData name="harshit kumar" userId="f81db616ee775af8" providerId="LiveId" clId="{1816D5CA-377D-474A-85B8-9E0B930438A1}" dt="2024-11-14T15:45:51.442" v="5858" actId="1076"/>
          <ac:spMkLst>
            <pc:docMk/>
            <pc:sldMk cId="4096101290" sldId="274"/>
            <ac:spMk id="2" creationId="{D03C9091-D241-411C-9897-D53C989F30B6}"/>
          </ac:spMkLst>
        </pc:spChg>
        <pc:spChg chg="del">
          <ac:chgData name="harshit kumar" userId="f81db616ee775af8" providerId="LiveId" clId="{1816D5CA-377D-474A-85B8-9E0B930438A1}" dt="2024-11-09T10:48:37.004" v="2669" actId="478"/>
          <ac:spMkLst>
            <pc:docMk/>
            <pc:sldMk cId="4096101290" sldId="274"/>
            <ac:spMk id="3" creationId="{06FE5E8B-AC03-4161-9752-08C90D6F5FAC}"/>
          </ac:spMkLst>
        </pc:spChg>
        <pc:spChg chg="del">
          <ac:chgData name="harshit kumar" userId="f81db616ee775af8" providerId="LiveId" clId="{1816D5CA-377D-474A-85B8-9E0B930438A1}" dt="2024-11-09T10:48:32.069" v="2668"/>
          <ac:spMkLst>
            <pc:docMk/>
            <pc:sldMk cId="4096101290" sldId="274"/>
            <ac:spMk id="4" creationId="{0D75CD36-949E-4766-9BB7-019BD1F60C71}"/>
          </ac:spMkLst>
        </pc:spChg>
        <pc:spChg chg="add mod">
          <ac:chgData name="harshit kumar" userId="f81db616ee775af8" providerId="LiveId" clId="{1816D5CA-377D-474A-85B8-9E0B930438A1}" dt="2024-11-17T12:21:33.435" v="8179" actId="113"/>
          <ac:spMkLst>
            <pc:docMk/>
            <pc:sldMk cId="4096101290" sldId="274"/>
            <ac:spMk id="5" creationId="{4F6061C9-7632-4373-A002-09B85386F558}"/>
          </ac:spMkLst>
        </pc:spChg>
        <pc:spChg chg="add del mod">
          <ac:chgData name="harshit kumar" userId="f81db616ee775af8" providerId="LiveId" clId="{1816D5CA-377D-474A-85B8-9E0B930438A1}" dt="2024-11-09T10:54:28.741" v="2817"/>
          <ac:spMkLst>
            <pc:docMk/>
            <pc:sldMk cId="4096101290" sldId="274"/>
            <ac:spMk id="6" creationId="{3ACC1A44-1699-4376-B33F-725D10CAC60E}"/>
          </ac:spMkLst>
        </pc:spChg>
        <pc:spChg chg="add mod">
          <ac:chgData name="harshit kumar" userId="f81db616ee775af8" providerId="LiveId" clId="{1816D5CA-377D-474A-85B8-9E0B930438A1}" dt="2024-11-09T10:52:40.540" v="2800" actId="20577"/>
          <ac:spMkLst>
            <pc:docMk/>
            <pc:sldMk cId="4096101290" sldId="274"/>
            <ac:spMk id="7" creationId="{DC28DE1E-CD92-4626-9D3D-AB808DDF9B39}"/>
          </ac:spMkLst>
        </pc:spChg>
        <pc:spChg chg="add del">
          <ac:chgData name="harshit kumar" userId="f81db616ee775af8" providerId="LiveId" clId="{1816D5CA-377D-474A-85B8-9E0B930438A1}" dt="2024-11-09T10:52:26.616" v="2744"/>
          <ac:spMkLst>
            <pc:docMk/>
            <pc:sldMk cId="4096101290" sldId="274"/>
            <ac:spMk id="8" creationId="{2FC7EF44-113B-4C95-A0FF-668F7BA2EFB1}"/>
          </ac:spMkLst>
        </pc:spChg>
        <pc:spChg chg="add del">
          <ac:chgData name="harshit kumar" userId="f81db616ee775af8" providerId="LiveId" clId="{1816D5CA-377D-474A-85B8-9E0B930438A1}" dt="2024-11-09T10:52:48.046" v="2802"/>
          <ac:spMkLst>
            <pc:docMk/>
            <pc:sldMk cId="4096101290" sldId="274"/>
            <ac:spMk id="9" creationId="{4EEC438C-7991-4908-A3F0-1516A3FFC1BD}"/>
          </ac:spMkLst>
        </pc:spChg>
        <pc:picChg chg="add del mod">
          <ac:chgData name="harshit kumar" userId="f81db616ee775af8" providerId="LiveId" clId="{1816D5CA-377D-474A-85B8-9E0B930438A1}" dt="2024-11-09T11:02:57.381" v="2831" actId="478"/>
          <ac:picMkLst>
            <pc:docMk/>
            <pc:sldMk cId="4096101290" sldId="274"/>
            <ac:picMk id="11" creationId="{687CE9E2-9943-4662-B41A-CAF6E6311806}"/>
          </ac:picMkLst>
        </pc:picChg>
        <pc:picChg chg="add del mod">
          <ac:chgData name="harshit kumar" userId="f81db616ee775af8" providerId="LiveId" clId="{1816D5CA-377D-474A-85B8-9E0B930438A1}" dt="2024-11-09T11:08:18.002" v="2849" actId="478"/>
          <ac:picMkLst>
            <pc:docMk/>
            <pc:sldMk cId="4096101290" sldId="274"/>
            <ac:picMk id="13" creationId="{2651B5C7-EB61-4694-824A-B72F8E7948E1}"/>
          </ac:picMkLst>
        </pc:picChg>
        <pc:picChg chg="add del mod">
          <ac:chgData name="harshit kumar" userId="f81db616ee775af8" providerId="LiveId" clId="{1816D5CA-377D-474A-85B8-9E0B930438A1}" dt="2024-11-09T11:09:24.172" v="2854" actId="478"/>
          <ac:picMkLst>
            <pc:docMk/>
            <pc:sldMk cId="4096101290" sldId="274"/>
            <ac:picMk id="15" creationId="{4D3630EB-0CA6-4E39-9177-E3AD3AF03D1E}"/>
          </ac:picMkLst>
        </pc:picChg>
        <pc:picChg chg="add mod">
          <ac:chgData name="harshit kumar" userId="f81db616ee775af8" providerId="LiveId" clId="{1816D5CA-377D-474A-85B8-9E0B930438A1}" dt="2024-11-14T15:45:45.716" v="5857" actId="1076"/>
          <ac:picMkLst>
            <pc:docMk/>
            <pc:sldMk cId="4096101290" sldId="274"/>
            <ac:picMk id="17" creationId="{6DEFE68F-C45A-4569-91A7-5AE39676261E}"/>
          </ac:picMkLst>
        </pc:picChg>
      </pc:sldChg>
      <pc:sldChg chg="addSp delSp modSp new add">
        <pc:chgData name="harshit kumar" userId="f81db616ee775af8" providerId="LiveId" clId="{1816D5CA-377D-474A-85B8-9E0B930438A1}" dt="2024-11-14T16:02:28.373" v="5892" actId="14100"/>
        <pc:sldMkLst>
          <pc:docMk/>
          <pc:sldMk cId="384945707" sldId="275"/>
        </pc:sldMkLst>
        <pc:spChg chg="del mod">
          <ac:chgData name="harshit kumar" userId="f81db616ee775af8" providerId="LiveId" clId="{1816D5CA-377D-474A-85B8-9E0B930438A1}" dt="2024-11-09T10:53:20.382" v="2808" actId="478"/>
          <ac:spMkLst>
            <pc:docMk/>
            <pc:sldMk cId="384945707" sldId="275"/>
            <ac:spMk id="2" creationId="{898AE2F1-BCD8-4923-B197-53A39AFF7EDC}"/>
          </ac:spMkLst>
        </pc:spChg>
        <pc:spChg chg="del">
          <ac:chgData name="harshit kumar" userId="f81db616ee775af8" providerId="LiveId" clId="{1816D5CA-377D-474A-85B8-9E0B930438A1}" dt="2024-11-09T10:53:13.483" v="2806" actId="478"/>
          <ac:spMkLst>
            <pc:docMk/>
            <pc:sldMk cId="384945707" sldId="275"/>
            <ac:spMk id="3" creationId="{C257E922-FEC3-450E-9E34-B21B53E491BE}"/>
          </ac:spMkLst>
        </pc:spChg>
        <pc:spChg chg="del">
          <ac:chgData name="harshit kumar" userId="f81db616ee775af8" providerId="LiveId" clId="{1816D5CA-377D-474A-85B8-9E0B930438A1}" dt="2024-11-09T10:53:09.762" v="2805"/>
          <ac:spMkLst>
            <pc:docMk/>
            <pc:sldMk cId="384945707" sldId="275"/>
            <ac:spMk id="4" creationId="{7665B641-204B-4131-B1CF-928C741EA2DB}"/>
          </ac:spMkLst>
        </pc:spChg>
        <pc:spChg chg="add mod">
          <ac:chgData name="harshit kumar" userId="f81db616ee775af8" providerId="LiveId" clId="{1816D5CA-377D-474A-85B8-9E0B930438A1}" dt="2024-11-14T15:46:54.215" v="5868" actId="1076"/>
          <ac:spMkLst>
            <pc:docMk/>
            <pc:sldMk cId="384945707" sldId="275"/>
            <ac:spMk id="5" creationId="{A17DB715-6216-428E-ACD5-29403290908B}"/>
          </ac:spMkLst>
        </pc:spChg>
        <pc:spChg chg="add mod">
          <ac:chgData name="harshit kumar" userId="f81db616ee775af8" providerId="LiveId" clId="{1816D5CA-377D-474A-85B8-9E0B930438A1}" dt="2024-11-14T15:47:16.905" v="5873" actId="1076"/>
          <ac:spMkLst>
            <pc:docMk/>
            <pc:sldMk cId="384945707" sldId="275"/>
            <ac:spMk id="6" creationId="{D29D2AE3-91A3-4CD5-A0BE-ED9B37FE6BA4}"/>
          </ac:spMkLst>
        </pc:spChg>
        <pc:picChg chg="add mod">
          <ac:chgData name="harshit kumar" userId="f81db616ee775af8" providerId="LiveId" clId="{1816D5CA-377D-474A-85B8-9E0B930438A1}" dt="2024-11-14T16:02:28.373" v="5892" actId="14100"/>
          <ac:picMkLst>
            <pc:docMk/>
            <pc:sldMk cId="384945707" sldId="275"/>
            <ac:picMk id="8" creationId="{7DD47CCF-3460-4CDA-802B-C781D7D542EB}"/>
          </ac:picMkLst>
        </pc:picChg>
      </pc:sldChg>
      <pc:sldChg chg="addSp delSp modSp new add">
        <pc:chgData name="harshit kumar" userId="f81db616ee775af8" providerId="LiveId" clId="{1816D5CA-377D-474A-85B8-9E0B930438A1}" dt="2024-11-14T15:35:03.675" v="5634" actId="1076"/>
        <pc:sldMkLst>
          <pc:docMk/>
          <pc:sldMk cId="3553786820" sldId="276"/>
        </pc:sldMkLst>
        <pc:spChg chg="add mod">
          <ac:chgData name="harshit kumar" userId="f81db616ee775af8" providerId="LiveId" clId="{1816D5CA-377D-474A-85B8-9E0B930438A1}" dt="2024-11-14T15:35:03.675" v="5634" actId="1076"/>
          <ac:spMkLst>
            <pc:docMk/>
            <pc:sldMk cId="3553786820" sldId="276"/>
            <ac:spMk id="2" creationId="{2657B268-A808-4060-AAF2-33356736D2FF}"/>
          </ac:spMkLst>
        </pc:spChg>
        <pc:picChg chg="add del mod">
          <ac:chgData name="harshit kumar" userId="f81db616ee775af8" providerId="LiveId" clId="{1816D5CA-377D-474A-85B8-9E0B930438A1}" dt="2024-11-13T12:12:50.463" v="4072" actId="478"/>
          <ac:picMkLst>
            <pc:docMk/>
            <pc:sldMk cId="3553786820" sldId="276"/>
            <ac:picMk id="4" creationId="{AB4199E1-71B0-4C83-8505-B7B30AD96AAF}"/>
          </ac:picMkLst>
        </pc:picChg>
        <pc:picChg chg="add del mod">
          <ac:chgData name="harshit kumar" userId="f81db616ee775af8" providerId="LiveId" clId="{1816D5CA-377D-474A-85B8-9E0B930438A1}" dt="2024-11-13T12:13:26.247" v="4077" actId="478"/>
          <ac:picMkLst>
            <pc:docMk/>
            <pc:sldMk cId="3553786820" sldId="276"/>
            <ac:picMk id="6" creationId="{E2FE6037-C7F5-4677-BAF7-84AF4834C91C}"/>
          </ac:picMkLst>
        </pc:picChg>
        <pc:picChg chg="add mod">
          <ac:chgData name="harshit kumar" userId="f81db616ee775af8" providerId="LiveId" clId="{1816D5CA-377D-474A-85B8-9E0B930438A1}" dt="2024-11-13T14:42:36.219" v="5368" actId="14861"/>
          <ac:picMkLst>
            <pc:docMk/>
            <pc:sldMk cId="3553786820" sldId="276"/>
            <ac:picMk id="7" creationId="{E53B89F4-18D9-452A-9DE6-9BA1375E3A4F}"/>
          </ac:picMkLst>
        </pc:picChg>
      </pc:sldChg>
      <pc:sldChg chg="addSp delSp modSp new add">
        <pc:chgData name="harshit kumar" userId="f81db616ee775af8" providerId="LiveId" clId="{1816D5CA-377D-474A-85B8-9E0B930438A1}" dt="2024-11-13T11:58:19.674" v="3890" actId="14100"/>
        <pc:sldMkLst>
          <pc:docMk/>
          <pc:sldMk cId="3059355197" sldId="277"/>
        </pc:sldMkLst>
        <pc:picChg chg="add del mod">
          <ac:chgData name="harshit kumar" userId="f81db616ee775af8" providerId="LiveId" clId="{1816D5CA-377D-474A-85B8-9E0B930438A1}" dt="2024-11-13T11:58:05.158" v="3884" actId="478"/>
          <ac:picMkLst>
            <pc:docMk/>
            <pc:sldMk cId="3059355197" sldId="277"/>
            <ac:picMk id="2" creationId="{3CC946D4-C2A3-4E88-81BF-AA56506B770B}"/>
          </ac:picMkLst>
        </pc:picChg>
        <pc:picChg chg="add mod">
          <ac:chgData name="harshit kumar" userId="f81db616ee775af8" providerId="LiveId" clId="{1816D5CA-377D-474A-85B8-9E0B930438A1}" dt="2024-11-13T11:58:19.674" v="3890" actId="14100"/>
          <ac:picMkLst>
            <pc:docMk/>
            <pc:sldMk cId="3059355197" sldId="277"/>
            <ac:picMk id="3" creationId="{B1152E00-DFDD-4B48-BA09-B12ECDEDBE9D}"/>
          </ac:picMkLst>
        </pc:picChg>
      </pc:sldChg>
      <pc:sldChg chg="addSp modSp new add">
        <pc:chgData name="harshit kumar" userId="f81db616ee775af8" providerId="LiveId" clId="{1816D5CA-377D-474A-85B8-9E0B930438A1}" dt="2024-11-15T08:54:52.130" v="5927" actId="122"/>
        <pc:sldMkLst>
          <pc:docMk/>
          <pc:sldMk cId="219914619" sldId="278"/>
        </pc:sldMkLst>
        <pc:spChg chg="add mod">
          <ac:chgData name="harshit kumar" userId="f81db616ee775af8" providerId="LiveId" clId="{1816D5CA-377D-474A-85B8-9E0B930438A1}" dt="2024-11-15T08:54:47.172" v="5926" actId="1076"/>
          <ac:spMkLst>
            <pc:docMk/>
            <pc:sldMk cId="219914619" sldId="278"/>
            <ac:spMk id="2" creationId="{26AE7DDD-70C6-47BC-8EF6-A77C49067EC8}"/>
          </ac:spMkLst>
        </pc:spChg>
        <pc:graphicFrameChg chg="add mod modGraphic">
          <ac:chgData name="harshit kumar" userId="f81db616ee775af8" providerId="LiveId" clId="{1816D5CA-377D-474A-85B8-9E0B930438A1}" dt="2024-11-15T08:54:52.130" v="5927" actId="122"/>
          <ac:graphicFrameMkLst>
            <pc:docMk/>
            <pc:sldMk cId="219914619" sldId="278"/>
            <ac:graphicFrameMk id="3" creationId="{490FCC30-DC0C-43C6-9EFC-4DF7708E48C2}"/>
          </ac:graphicFrameMkLst>
        </pc:graphicFrameChg>
      </pc:sldChg>
      <pc:sldChg chg="addSp modSp new add">
        <pc:chgData name="harshit kumar" userId="f81db616ee775af8" providerId="LiveId" clId="{1816D5CA-377D-474A-85B8-9E0B930438A1}" dt="2024-11-15T08:58:10.419" v="6027" actId="14100"/>
        <pc:sldMkLst>
          <pc:docMk/>
          <pc:sldMk cId="4046640096" sldId="279"/>
        </pc:sldMkLst>
        <pc:spChg chg="add mod">
          <ac:chgData name="harshit kumar" userId="f81db616ee775af8" providerId="LiveId" clId="{1816D5CA-377D-474A-85B8-9E0B930438A1}" dt="2024-11-13T11:40:32" v="3694" actId="1076"/>
          <ac:spMkLst>
            <pc:docMk/>
            <pc:sldMk cId="4046640096" sldId="279"/>
            <ac:spMk id="2" creationId="{5B623B55-8952-44C0-B538-6BF2964CD29C}"/>
          </ac:spMkLst>
        </pc:spChg>
        <pc:graphicFrameChg chg="add mod modGraphic">
          <ac:chgData name="harshit kumar" userId="f81db616ee775af8" providerId="LiveId" clId="{1816D5CA-377D-474A-85B8-9E0B930438A1}" dt="2024-11-15T08:58:10.419" v="6027" actId="14100"/>
          <ac:graphicFrameMkLst>
            <pc:docMk/>
            <pc:sldMk cId="4046640096" sldId="279"/>
            <ac:graphicFrameMk id="3" creationId="{2094464F-71B4-4C55-BFD2-FBAF436FF3FD}"/>
          </ac:graphicFrameMkLst>
        </pc:graphicFrameChg>
      </pc:sldChg>
      <pc:sldChg chg="addSp delSp modSp new add">
        <pc:chgData name="harshit kumar" userId="f81db616ee775af8" providerId="LiveId" clId="{1816D5CA-377D-474A-85B8-9E0B930438A1}" dt="2024-11-15T08:56:18.735" v="5990" actId="20577"/>
        <pc:sldMkLst>
          <pc:docMk/>
          <pc:sldMk cId="1933556004" sldId="280"/>
        </pc:sldMkLst>
        <pc:spChg chg="add del mod">
          <ac:chgData name="harshit kumar" userId="f81db616ee775af8" providerId="LiveId" clId="{1816D5CA-377D-474A-85B8-9E0B930438A1}" dt="2024-11-13T11:04:33.440" v="3084"/>
          <ac:spMkLst>
            <pc:docMk/>
            <pc:sldMk cId="1933556004" sldId="280"/>
            <ac:spMk id="2" creationId="{85244106-F103-4EEA-9E7B-5261FDEA70A2}"/>
          </ac:spMkLst>
        </pc:spChg>
        <pc:spChg chg="add mod">
          <ac:chgData name="harshit kumar" userId="f81db616ee775af8" providerId="LiveId" clId="{1816D5CA-377D-474A-85B8-9E0B930438A1}" dt="2024-11-13T11:43:06.405" v="3733" actId="1076"/>
          <ac:spMkLst>
            <pc:docMk/>
            <pc:sldMk cId="1933556004" sldId="280"/>
            <ac:spMk id="4" creationId="{E5F38330-D564-4D50-BC5C-F9ABF42E6C21}"/>
          </ac:spMkLst>
        </pc:spChg>
        <pc:graphicFrameChg chg="add mod modGraphic">
          <ac:chgData name="harshit kumar" userId="f81db616ee775af8" providerId="LiveId" clId="{1816D5CA-377D-474A-85B8-9E0B930438A1}" dt="2024-11-15T08:56:18.735" v="5990" actId="20577"/>
          <ac:graphicFrameMkLst>
            <pc:docMk/>
            <pc:sldMk cId="1933556004" sldId="280"/>
            <ac:graphicFrameMk id="5" creationId="{8533B7C7-950E-4A7E-B8D1-0C05DA2849CB}"/>
          </ac:graphicFrameMkLst>
        </pc:graphicFrameChg>
        <pc:picChg chg="add del">
          <ac:chgData name="harshit kumar" userId="f81db616ee775af8" providerId="LiveId" clId="{1816D5CA-377D-474A-85B8-9E0B930438A1}" dt="2024-11-13T11:04:33.434" v="3082" actId="478"/>
          <ac:picMkLst>
            <pc:docMk/>
            <pc:sldMk cId="1933556004" sldId="280"/>
            <ac:picMk id="3" creationId="{C52BCE6F-1A52-4B9F-8138-6F706BBF9AAE}"/>
          </ac:picMkLst>
        </pc:picChg>
      </pc:sldChg>
      <pc:sldChg chg="addSp modSp new add">
        <pc:chgData name="harshit kumar" userId="f81db616ee775af8" providerId="LiveId" clId="{1816D5CA-377D-474A-85B8-9E0B930438A1}" dt="2024-11-15T08:56:58.351" v="6020" actId="122"/>
        <pc:sldMkLst>
          <pc:docMk/>
          <pc:sldMk cId="289537742" sldId="281"/>
        </pc:sldMkLst>
        <pc:spChg chg="add mod">
          <ac:chgData name="harshit kumar" userId="f81db616ee775af8" providerId="LiveId" clId="{1816D5CA-377D-474A-85B8-9E0B930438A1}" dt="2024-11-13T11:50:13.164" v="3808" actId="1076"/>
          <ac:spMkLst>
            <pc:docMk/>
            <pc:sldMk cId="289537742" sldId="281"/>
            <ac:spMk id="2" creationId="{3053FEE0-8A80-4133-85F9-00FEA1559729}"/>
          </ac:spMkLst>
        </pc:spChg>
        <pc:graphicFrameChg chg="add mod modGraphic">
          <ac:chgData name="harshit kumar" userId="f81db616ee775af8" providerId="LiveId" clId="{1816D5CA-377D-474A-85B8-9E0B930438A1}" dt="2024-11-15T08:56:58.351" v="6020" actId="122"/>
          <ac:graphicFrameMkLst>
            <pc:docMk/>
            <pc:sldMk cId="289537742" sldId="281"/>
            <ac:graphicFrameMk id="3" creationId="{C8A7877E-4318-410F-8764-EFD72697AC06}"/>
          </ac:graphicFrameMkLst>
        </pc:graphicFrameChg>
      </pc:sldChg>
      <pc:sldChg chg="addSp delSp modSp new add">
        <pc:chgData name="harshit kumar" userId="f81db616ee775af8" providerId="LiveId" clId="{1816D5CA-377D-474A-85B8-9E0B930438A1}" dt="2024-11-16T11:30:15.293" v="8038" actId="207"/>
        <pc:sldMkLst>
          <pc:docMk/>
          <pc:sldMk cId="3073607833" sldId="282"/>
        </pc:sldMkLst>
        <pc:spChg chg="add mod">
          <ac:chgData name="harshit kumar" userId="f81db616ee775af8" providerId="LiveId" clId="{1816D5CA-377D-474A-85B8-9E0B930438A1}" dt="2024-11-13T13:04:27.273" v="4131" actId="1076"/>
          <ac:spMkLst>
            <pc:docMk/>
            <pc:sldMk cId="3073607833" sldId="282"/>
            <ac:spMk id="4" creationId="{B7C8AE70-41D2-4768-AF0D-F67C640D657B}"/>
          </ac:spMkLst>
        </pc:spChg>
        <pc:spChg chg="add mod">
          <ac:chgData name="harshit kumar" userId="f81db616ee775af8" providerId="LiveId" clId="{1816D5CA-377D-474A-85B8-9E0B930438A1}" dt="2024-11-15T08:57:22.109" v="6023" actId="20577"/>
          <ac:spMkLst>
            <pc:docMk/>
            <pc:sldMk cId="3073607833" sldId="282"/>
            <ac:spMk id="5" creationId="{963D8DD2-0364-4996-B4A3-031FFDFC13C3}"/>
          </ac:spMkLst>
        </pc:spChg>
        <pc:spChg chg="add del mod">
          <ac:chgData name="harshit kumar" userId="f81db616ee775af8" providerId="LiveId" clId="{1816D5CA-377D-474A-85B8-9E0B930438A1}" dt="2024-11-13T14:12:46.827" v="4746"/>
          <ac:spMkLst>
            <pc:docMk/>
            <pc:sldMk cId="3073607833" sldId="282"/>
            <ac:spMk id="7" creationId="{F4553A9A-7BDB-4AA0-A62E-FAB52FDC67C9}"/>
          </ac:spMkLst>
        </pc:spChg>
        <pc:spChg chg="add mod">
          <ac:chgData name="harshit kumar" userId="f81db616ee775af8" providerId="LiveId" clId="{1816D5CA-377D-474A-85B8-9E0B930438A1}" dt="2024-11-16T11:20:09.231" v="7989" actId="20577"/>
          <ac:spMkLst>
            <pc:docMk/>
            <pc:sldMk cId="3073607833" sldId="282"/>
            <ac:spMk id="8" creationId="{A1C0D9F9-BB70-4555-94D5-6D2EDA212D68}"/>
          </ac:spMkLst>
        </pc:spChg>
        <pc:graphicFrameChg chg="add del mod modGraphic">
          <ac:chgData name="harshit kumar" userId="f81db616ee775af8" providerId="LiveId" clId="{1816D5CA-377D-474A-85B8-9E0B930438A1}" dt="2024-11-13T13:03:15.442" v="4098" actId="3680"/>
          <ac:graphicFrameMkLst>
            <pc:docMk/>
            <pc:sldMk cId="3073607833" sldId="282"/>
            <ac:graphicFrameMk id="2" creationId="{B4520C46-8F98-467D-A6C7-C90B4664BE82}"/>
          </ac:graphicFrameMkLst>
        </pc:graphicFrameChg>
        <pc:graphicFrameChg chg="add mod modGraphic">
          <ac:chgData name="harshit kumar" userId="f81db616ee775af8" providerId="LiveId" clId="{1816D5CA-377D-474A-85B8-9E0B930438A1}" dt="2024-11-13T15:52:49.652" v="5551" actId="207"/>
          <ac:graphicFrameMkLst>
            <pc:docMk/>
            <pc:sldMk cId="3073607833" sldId="282"/>
            <ac:graphicFrameMk id="3" creationId="{7CB5ED04-9EEE-448A-90C6-DB136A4EB97B}"/>
          </ac:graphicFrameMkLst>
        </pc:graphicFrameChg>
        <pc:graphicFrameChg chg="add mod modGraphic">
          <ac:chgData name="harshit kumar" userId="f81db616ee775af8" providerId="LiveId" clId="{1816D5CA-377D-474A-85B8-9E0B930438A1}" dt="2024-11-16T11:30:15.293" v="8038" actId="207"/>
          <ac:graphicFrameMkLst>
            <pc:docMk/>
            <pc:sldMk cId="3073607833" sldId="282"/>
            <ac:graphicFrameMk id="6" creationId="{D8ED9373-123C-400F-A677-1D188484B537}"/>
          </ac:graphicFrameMkLst>
        </pc:graphicFrameChg>
      </pc:sldChg>
      <pc:sldChg chg="addSp delSp modSp new add">
        <pc:chgData name="harshit kumar" userId="f81db616ee775af8" providerId="LiveId" clId="{1816D5CA-377D-474A-85B8-9E0B930438A1}" dt="2024-11-17T15:36:50.441" v="8624" actId="113"/>
        <pc:sldMkLst>
          <pc:docMk/>
          <pc:sldMk cId="1542156502" sldId="283"/>
        </pc:sldMkLst>
        <pc:spChg chg="add mod">
          <ac:chgData name="harshit kumar" userId="f81db616ee775af8" providerId="LiveId" clId="{1816D5CA-377D-474A-85B8-9E0B930438A1}" dt="2024-11-17T15:36:18.473" v="8620" actId="1076"/>
          <ac:spMkLst>
            <pc:docMk/>
            <pc:sldMk cId="1542156502" sldId="283"/>
            <ac:spMk id="2" creationId="{D32D17E2-C44D-48DD-9073-C1DE2864A9BB}"/>
          </ac:spMkLst>
        </pc:spChg>
        <pc:spChg chg="add mod">
          <ac:chgData name="harshit kumar" userId="f81db616ee775af8" providerId="LiveId" clId="{1816D5CA-377D-474A-85B8-9E0B930438A1}" dt="2024-11-17T15:36:50.441" v="8624" actId="113"/>
          <ac:spMkLst>
            <pc:docMk/>
            <pc:sldMk cId="1542156502" sldId="283"/>
            <ac:spMk id="3" creationId="{C16642F7-8FBC-4432-9826-DE188DC52AA6}"/>
          </ac:spMkLst>
        </pc:spChg>
        <pc:spChg chg="del mod">
          <ac:chgData name="harshit kumar" userId="f81db616ee775af8" providerId="LiveId" clId="{1816D5CA-377D-474A-85B8-9E0B930438A1}" dt="2024-11-15T14:25:15.456" v="7527" actId="478"/>
          <ac:spMkLst>
            <pc:docMk/>
            <pc:sldMk cId="1542156502" sldId="283"/>
            <ac:spMk id="4" creationId="{90CD43A4-CC2B-4D6F-8CA5-673D285892A9}"/>
          </ac:spMkLst>
        </pc:spChg>
        <pc:spChg chg="del mod">
          <ac:chgData name="harshit kumar" userId="f81db616ee775af8" providerId="LiveId" clId="{1816D5CA-377D-474A-85B8-9E0B930438A1}" dt="2024-11-15T14:25:15.459" v="7529"/>
          <ac:spMkLst>
            <pc:docMk/>
            <pc:sldMk cId="1542156502" sldId="283"/>
            <ac:spMk id="5" creationId="{04956F29-37ED-4ED1-873B-CB6F895BDE26}"/>
          </ac:spMkLst>
        </pc:spChg>
      </pc:sldChg>
      <pc:sldChg chg="addSp delSp modSp new add">
        <pc:chgData name="harshit kumar" userId="f81db616ee775af8" providerId="LiveId" clId="{1816D5CA-377D-474A-85B8-9E0B930438A1}" dt="2024-11-13T15:54:20.122" v="5607" actId="20577"/>
        <pc:sldMkLst>
          <pc:docMk/>
          <pc:sldMk cId="3842762835" sldId="284"/>
        </pc:sldMkLst>
        <pc:spChg chg="add mod">
          <ac:chgData name="harshit kumar" userId="f81db616ee775af8" providerId="LiveId" clId="{1816D5CA-377D-474A-85B8-9E0B930438A1}" dt="2024-11-13T14:08:21.275" v="4579" actId="1076"/>
          <ac:spMkLst>
            <pc:docMk/>
            <pc:sldMk cId="3842762835" sldId="284"/>
            <ac:spMk id="2" creationId="{1F429AC9-A5E6-4C37-8D61-CC4954856351}"/>
          </ac:spMkLst>
        </pc:spChg>
        <pc:graphicFrameChg chg="add del mod modGraphic">
          <ac:chgData name="harshit kumar" userId="f81db616ee775af8" providerId="LiveId" clId="{1816D5CA-377D-474A-85B8-9E0B930438A1}" dt="2024-11-13T13:11:27.031" v="4345" actId="478"/>
          <ac:graphicFrameMkLst>
            <pc:docMk/>
            <pc:sldMk cId="3842762835" sldId="284"/>
            <ac:graphicFrameMk id="3" creationId="{A7A3F543-6A20-44F0-99A4-07D1D9718677}"/>
          </ac:graphicFrameMkLst>
        </pc:graphicFrameChg>
        <pc:graphicFrameChg chg="add del mod modGraphic">
          <ac:chgData name="harshit kumar" userId="f81db616ee775af8" providerId="LiveId" clId="{1816D5CA-377D-474A-85B8-9E0B930438A1}" dt="2024-11-13T13:19:08.996" v="4351" actId="478"/>
          <ac:graphicFrameMkLst>
            <pc:docMk/>
            <pc:sldMk cId="3842762835" sldId="284"/>
            <ac:graphicFrameMk id="4" creationId="{23F9A32D-A9AF-446E-90F9-FB2CB7FB2E51}"/>
          </ac:graphicFrameMkLst>
        </pc:graphicFrameChg>
        <pc:graphicFrameChg chg="add mod modGraphic">
          <ac:chgData name="harshit kumar" userId="f81db616ee775af8" providerId="LiveId" clId="{1816D5CA-377D-474A-85B8-9E0B930438A1}" dt="2024-11-13T15:54:20.122" v="5607" actId="20577"/>
          <ac:graphicFrameMkLst>
            <pc:docMk/>
            <pc:sldMk cId="3842762835" sldId="284"/>
            <ac:graphicFrameMk id="5" creationId="{CE1F1E66-F604-4177-9610-0DC7410F4587}"/>
          </ac:graphicFrameMkLst>
        </pc:graphicFrameChg>
        <pc:picChg chg="add del mod">
          <ac:chgData name="harshit kumar" userId="f81db616ee775af8" providerId="LiveId" clId="{1816D5CA-377D-474A-85B8-9E0B930438A1}" dt="2024-11-13T13:26:04.582" v="4562" actId="478"/>
          <ac:picMkLst>
            <pc:docMk/>
            <pc:sldMk cId="3842762835" sldId="284"/>
            <ac:picMk id="7" creationId="{F4DE9B86-390A-4BAF-AD39-C11B0A300B63}"/>
          </ac:picMkLst>
        </pc:picChg>
        <pc:picChg chg="add del mod">
          <ac:chgData name="harshit kumar" userId="f81db616ee775af8" providerId="LiveId" clId="{1816D5CA-377D-474A-85B8-9E0B930438A1}" dt="2024-11-13T13:27:12.033" v="4570" actId="478"/>
          <ac:picMkLst>
            <pc:docMk/>
            <pc:sldMk cId="3842762835" sldId="284"/>
            <ac:picMk id="9" creationId="{E385853A-2AE2-418D-BB95-22F4FD3DAEF5}"/>
          </ac:picMkLst>
        </pc:picChg>
        <pc:picChg chg="add mod">
          <ac:chgData name="harshit kumar" userId="f81db616ee775af8" providerId="LiveId" clId="{1816D5CA-377D-474A-85B8-9E0B930438A1}" dt="2024-11-13T14:48:29.801" v="5388" actId="14861"/>
          <ac:picMkLst>
            <pc:docMk/>
            <pc:sldMk cId="3842762835" sldId="284"/>
            <ac:picMk id="11" creationId="{9C61BD0C-3459-4AC9-AA46-39ED65E07CF8}"/>
          </ac:picMkLst>
        </pc:picChg>
      </pc:sldChg>
      <pc:sldChg chg="addSp delSp modSp new add">
        <pc:chgData name="harshit kumar" userId="f81db616ee775af8" providerId="LiveId" clId="{1816D5CA-377D-474A-85B8-9E0B930438A1}" dt="2024-11-16T11:29:38.761" v="8037" actId="20577"/>
        <pc:sldMkLst>
          <pc:docMk/>
          <pc:sldMk cId="100537678" sldId="285"/>
        </pc:sldMkLst>
        <pc:spChg chg="add mod">
          <ac:chgData name="harshit kumar" userId="f81db616ee775af8" providerId="LiveId" clId="{1816D5CA-377D-474A-85B8-9E0B930438A1}" dt="2024-11-13T14:54:38.204" v="5427" actId="14100"/>
          <ac:spMkLst>
            <pc:docMk/>
            <pc:sldMk cId="100537678" sldId="285"/>
            <ac:spMk id="2" creationId="{EABA95D4-23B1-4613-A6BD-7A9FA02ED28E}"/>
          </ac:spMkLst>
        </pc:spChg>
        <pc:spChg chg="add mod">
          <ac:chgData name="harshit kumar" userId="f81db616ee775af8" providerId="LiveId" clId="{1816D5CA-377D-474A-85B8-9E0B930438A1}" dt="2024-11-14T16:01:53.959" v="5890" actId="20577"/>
          <ac:spMkLst>
            <pc:docMk/>
            <pc:sldMk cId="100537678" sldId="285"/>
            <ac:spMk id="3" creationId="{7A52B459-26E8-4EF9-AA00-80DB6EDB5DC8}"/>
          </ac:spMkLst>
        </pc:spChg>
        <pc:spChg chg="add mod">
          <ac:chgData name="harshit kumar" userId="f81db616ee775af8" providerId="LiveId" clId="{1816D5CA-377D-474A-85B8-9E0B930438A1}" dt="2024-11-16T11:29:38.761" v="8037" actId="20577"/>
          <ac:spMkLst>
            <pc:docMk/>
            <pc:sldMk cId="100537678" sldId="285"/>
            <ac:spMk id="4" creationId="{5FC1BB12-5D18-4FE5-9CD3-20BDC66B4584}"/>
          </ac:spMkLst>
        </pc:spChg>
        <pc:picChg chg="del">
          <ac:chgData name="harshit kumar" userId="f81db616ee775af8" providerId="LiveId" clId="{1816D5CA-377D-474A-85B8-9E0B930438A1}" dt="2024-11-16T11:29:17.001" v="8019" actId="478"/>
          <ac:picMkLst>
            <pc:docMk/>
            <pc:sldMk cId="100537678" sldId="285"/>
            <ac:picMk id="10" creationId="{1E1D7BEB-1BF8-4423-A00E-8A9565FE7163}"/>
          </ac:picMkLst>
        </pc:picChg>
        <pc:picChg chg="add mod">
          <ac:chgData name="harshit kumar" userId="f81db616ee775af8" providerId="LiveId" clId="{1816D5CA-377D-474A-85B8-9E0B930438A1}" dt="2024-11-16T11:29:22.196" v="8021" actId="1076"/>
          <ac:picMkLst>
            <pc:docMk/>
            <pc:sldMk cId="100537678" sldId="285"/>
            <ac:picMk id="1026" creationId="{22CB8172-89B2-4960-B4BD-D3482A0CD00D}"/>
          </ac:picMkLst>
        </pc:picChg>
      </pc:sldChg>
      <pc:sldChg chg="addSp delSp modSp new add">
        <pc:chgData name="harshit kumar" userId="f81db616ee775af8" providerId="LiveId" clId="{1816D5CA-377D-474A-85B8-9E0B930438A1}" dt="2024-11-15T09:46:56.395" v="6326" actId="20577"/>
        <pc:sldMkLst>
          <pc:docMk/>
          <pc:sldMk cId="2452796949" sldId="286"/>
        </pc:sldMkLst>
        <pc:spChg chg="add mod">
          <ac:chgData name="harshit kumar" userId="f81db616ee775af8" providerId="LiveId" clId="{1816D5CA-377D-474A-85B8-9E0B930438A1}" dt="2024-11-15T09:46:39.212" v="6323" actId="1076"/>
          <ac:spMkLst>
            <pc:docMk/>
            <pc:sldMk cId="2452796949" sldId="286"/>
            <ac:spMk id="2" creationId="{D07BA008-C842-4BC9-BE25-86C2F9BD9521}"/>
          </ac:spMkLst>
        </pc:spChg>
        <pc:spChg chg="add del mod">
          <ac:chgData name="harshit kumar" userId="f81db616ee775af8" providerId="LiveId" clId="{1816D5CA-377D-474A-85B8-9E0B930438A1}" dt="2024-11-15T09:43:26.140" v="6226"/>
          <ac:spMkLst>
            <pc:docMk/>
            <pc:sldMk cId="2452796949" sldId="286"/>
            <ac:spMk id="7" creationId="{E6B8D194-4037-4F69-86C9-87F2D4092D0F}"/>
          </ac:spMkLst>
        </pc:spChg>
        <pc:spChg chg="add mod">
          <ac:chgData name="harshit kumar" userId="f81db616ee775af8" providerId="LiveId" clId="{1816D5CA-377D-474A-85B8-9E0B930438A1}" dt="2024-11-15T09:44:44.733" v="6263" actId="1076"/>
          <ac:spMkLst>
            <pc:docMk/>
            <pc:sldMk cId="2452796949" sldId="286"/>
            <ac:spMk id="8" creationId="{B09ADF53-9815-4CEF-B570-2715368BDDF2}"/>
          </ac:spMkLst>
        </pc:spChg>
        <pc:spChg chg="add mod">
          <ac:chgData name="harshit kumar" userId="f81db616ee775af8" providerId="LiveId" clId="{1816D5CA-377D-474A-85B8-9E0B930438A1}" dt="2024-11-15T09:46:56.395" v="6326" actId="20577"/>
          <ac:spMkLst>
            <pc:docMk/>
            <pc:sldMk cId="2452796949" sldId="286"/>
            <ac:spMk id="9" creationId="{C94D0CF2-B398-4A8C-A27A-1ADE36B0CFD0}"/>
          </ac:spMkLst>
        </pc:spChg>
        <pc:picChg chg="add del mod">
          <ac:chgData name="harshit kumar" userId="f81db616ee775af8" providerId="LiveId" clId="{1816D5CA-377D-474A-85B8-9E0B930438A1}" dt="2024-11-15T09:41:50.570" v="6212" actId="478"/>
          <ac:picMkLst>
            <pc:docMk/>
            <pc:sldMk cId="2452796949" sldId="286"/>
            <ac:picMk id="3" creationId="{734BB8BD-11CC-4A1D-BF5F-3F0FCEE6FFF6}"/>
          </ac:picMkLst>
        </pc:picChg>
        <pc:picChg chg="add del">
          <ac:chgData name="harshit kumar" userId="f81db616ee775af8" providerId="LiveId" clId="{1816D5CA-377D-474A-85B8-9E0B930438A1}" dt="2024-11-15T09:41:59.859" v="6214" actId="478"/>
          <ac:picMkLst>
            <pc:docMk/>
            <pc:sldMk cId="2452796949" sldId="286"/>
            <ac:picMk id="4" creationId="{A67AF43F-C64A-4EC2-A2DF-E054DA3D0C8D}"/>
          </ac:picMkLst>
        </pc:picChg>
        <pc:picChg chg="add del mod">
          <ac:chgData name="harshit kumar" userId="f81db616ee775af8" providerId="LiveId" clId="{1816D5CA-377D-474A-85B8-9E0B930438A1}" dt="2024-11-15T09:42:14.640" v="6217" actId="478"/>
          <ac:picMkLst>
            <pc:docMk/>
            <pc:sldMk cId="2452796949" sldId="286"/>
            <ac:picMk id="5" creationId="{FC432A9A-88B0-4E77-95B7-027CE56873DE}"/>
          </ac:picMkLst>
        </pc:picChg>
        <pc:picChg chg="add mod">
          <ac:chgData name="harshit kumar" userId="f81db616ee775af8" providerId="LiveId" clId="{1816D5CA-377D-474A-85B8-9E0B930438A1}" dt="2024-11-15T09:46:42.917" v="6324" actId="1076"/>
          <ac:picMkLst>
            <pc:docMk/>
            <pc:sldMk cId="2452796949" sldId="286"/>
            <ac:picMk id="6" creationId="{A27C783E-ACB9-46BF-834A-F5E7037C989B}"/>
          </ac:picMkLst>
        </pc:picChg>
      </pc:sldChg>
      <pc:sldChg chg="modSp">
        <pc:chgData name="harshit kumar" userId="f81db616ee775af8" providerId="LiveId" clId="{1816D5CA-377D-474A-85B8-9E0B930438A1}" dt="2024-11-15T08:59:11.101" v="6030" actId="113"/>
        <pc:sldMkLst>
          <pc:docMk/>
          <pc:sldMk cId="3519392458" sldId="287"/>
        </pc:sldMkLst>
        <pc:spChg chg="mod">
          <ac:chgData name="harshit kumar" userId="f81db616ee775af8" providerId="LiveId" clId="{1816D5CA-377D-474A-85B8-9E0B930438A1}" dt="2024-11-15T08:59:11.101" v="6030" actId="113"/>
          <ac:spMkLst>
            <pc:docMk/>
            <pc:sldMk cId="3519392458" sldId="287"/>
            <ac:spMk id="3" creationId="{C335FBE1-4438-495F-B56D-B81A8114D4A5}"/>
          </ac:spMkLst>
        </pc:spChg>
      </pc:sldChg>
      <pc:sldChg chg="modSp">
        <pc:chgData name="harshit kumar" userId="f81db616ee775af8" providerId="LiveId" clId="{1816D5CA-377D-474A-85B8-9E0B930438A1}" dt="2024-11-15T08:58:59.465" v="6029" actId="113"/>
        <pc:sldMkLst>
          <pc:docMk/>
          <pc:sldMk cId="2814076718" sldId="288"/>
        </pc:sldMkLst>
        <pc:spChg chg="mod">
          <ac:chgData name="harshit kumar" userId="f81db616ee775af8" providerId="LiveId" clId="{1816D5CA-377D-474A-85B8-9E0B930438A1}" dt="2024-11-15T08:58:59.465" v="6029" actId="113"/>
          <ac:spMkLst>
            <pc:docMk/>
            <pc:sldMk cId="2814076718" sldId="288"/>
            <ac:spMk id="3" creationId="{3481986B-F4A4-40A5-BDFB-D6F46690EB41}"/>
          </ac:spMkLst>
        </pc:spChg>
      </pc:sldChg>
      <pc:sldChg chg="modSp ord">
        <pc:chgData name="harshit kumar" userId="f81db616ee775af8" providerId="LiveId" clId="{1816D5CA-377D-474A-85B8-9E0B930438A1}" dt="2024-11-17T12:25:21.890" v="8334" actId="313"/>
        <pc:sldMkLst>
          <pc:docMk/>
          <pc:sldMk cId="2227043633" sldId="289"/>
        </pc:sldMkLst>
        <pc:spChg chg="mod">
          <ac:chgData name="harshit kumar" userId="f81db616ee775af8" providerId="LiveId" clId="{1816D5CA-377D-474A-85B8-9E0B930438A1}" dt="2024-11-17T11:28:03.317" v="8077" actId="1076"/>
          <ac:spMkLst>
            <pc:docMk/>
            <pc:sldMk cId="2227043633" sldId="289"/>
            <ac:spMk id="2" creationId="{511C44EC-7E88-4B02-9C1D-20027BA3BD42}"/>
          </ac:spMkLst>
        </pc:spChg>
        <pc:spChg chg="mod">
          <ac:chgData name="harshit kumar" userId="f81db616ee775af8" providerId="LiveId" clId="{1816D5CA-377D-474A-85B8-9E0B930438A1}" dt="2024-11-17T12:25:21.890" v="8334" actId="313"/>
          <ac:spMkLst>
            <pc:docMk/>
            <pc:sldMk cId="2227043633" sldId="289"/>
            <ac:spMk id="4" creationId="{4FA601FE-D827-4A92-8F3B-F53E961033BE}"/>
          </ac:spMkLst>
        </pc:spChg>
      </pc:sldChg>
      <pc:sldChg chg="addSp delSp modSp new add setBg">
        <pc:chgData name="harshit kumar" userId="f81db616ee775af8" providerId="LiveId" clId="{1816D5CA-377D-474A-85B8-9E0B930438A1}" dt="2024-11-15T09:47:22.373" v="6327" actId="208"/>
        <pc:sldMkLst>
          <pc:docMk/>
          <pc:sldMk cId="1492864574" sldId="290"/>
        </pc:sldMkLst>
        <pc:spChg chg="add del">
          <ac:chgData name="harshit kumar" userId="f81db616ee775af8" providerId="LiveId" clId="{1816D5CA-377D-474A-85B8-9E0B930438A1}" dt="2024-11-15T09:12:39.031" v="6109" actId="478"/>
          <ac:spMkLst>
            <pc:docMk/>
            <pc:sldMk cId="1492864574" sldId="290"/>
            <ac:spMk id="2" creationId="{B4153D85-C4A9-4841-8AA1-19DEA5BC8D84}"/>
          </ac:spMkLst>
        </pc:spChg>
        <pc:spChg chg="add del">
          <ac:chgData name="harshit kumar" userId="f81db616ee775af8" providerId="LiveId" clId="{1816D5CA-377D-474A-85B8-9E0B930438A1}" dt="2024-11-15T09:15:07.830" v="6115" actId="478"/>
          <ac:spMkLst>
            <pc:docMk/>
            <pc:sldMk cId="1492864574" sldId="290"/>
            <ac:spMk id="3" creationId="{DFCAD9B8-71D6-4E51-B5A0-5C1C7FF6541E}"/>
          </ac:spMkLst>
        </pc:spChg>
        <pc:spChg chg="add del mod">
          <ac:chgData name="harshit kumar" userId="f81db616ee775af8" providerId="LiveId" clId="{1816D5CA-377D-474A-85B8-9E0B930438A1}" dt="2024-11-15T09:15:06.353" v="6114" actId="478"/>
          <ac:spMkLst>
            <pc:docMk/>
            <pc:sldMk cId="1492864574" sldId="290"/>
            <ac:spMk id="4" creationId="{0BE60A7C-BC0A-46F4-A669-79A752C7A988}"/>
          </ac:spMkLst>
        </pc:spChg>
        <pc:spChg chg="add del mod">
          <ac:chgData name="harshit kumar" userId="f81db616ee775af8" providerId="LiveId" clId="{1816D5CA-377D-474A-85B8-9E0B930438A1}" dt="2024-11-15T09:15:05.022" v="6113" actId="478"/>
          <ac:spMkLst>
            <pc:docMk/>
            <pc:sldMk cId="1492864574" sldId="290"/>
            <ac:spMk id="5" creationId="{D8A01853-41CC-45E9-B6DF-35125718257F}"/>
          </ac:spMkLst>
        </pc:spChg>
        <pc:spChg chg="add del mod">
          <ac:chgData name="harshit kumar" userId="f81db616ee775af8" providerId="LiveId" clId="{1816D5CA-377D-474A-85B8-9E0B930438A1}" dt="2024-11-15T09:28:14.098" v="6144"/>
          <ac:spMkLst>
            <pc:docMk/>
            <pc:sldMk cId="1492864574" sldId="290"/>
            <ac:spMk id="6" creationId="{687C272B-1C4C-46F2-8618-4B6E2C233D8B}"/>
          </ac:spMkLst>
        </pc:spChg>
        <pc:spChg chg="add del mod">
          <ac:chgData name="harshit kumar" userId="f81db616ee775af8" providerId="LiveId" clId="{1816D5CA-377D-474A-85B8-9E0B930438A1}" dt="2024-11-15T09:28:14.098" v="6144"/>
          <ac:spMkLst>
            <pc:docMk/>
            <pc:sldMk cId="1492864574" sldId="290"/>
            <ac:spMk id="7" creationId="{529CA1BE-553B-44C2-8BFE-D02704810120}"/>
          </ac:spMkLst>
        </pc:spChg>
        <pc:spChg chg="add del mod">
          <ac:chgData name="harshit kumar" userId="f81db616ee775af8" providerId="LiveId" clId="{1816D5CA-377D-474A-85B8-9E0B930438A1}" dt="2024-11-15T09:28:14.098" v="6144"/>
          <ac:spMkLst>
            <pc:docMk/>
            <pc:sldMk cId="1492864574" sldId="290"/>
            <ac:spMk id="8" creationId="{33D09334-1203-4575-81E0-2405AC4F47F9}"/>
          </ac:spMkLst>
        </pc:spChg>
        <pc:spChg chg="add del mod">
          <ac:chgData name="harshit kumar" userId="f81db616ee775af8" providerId="LiveId" clId="{1816D5CA-377D-474A-85B8-9E0B930438A1}" dt="2024-11-15T09:28:14.098" v="6144"/>
          <ac:spMkLst>
            <pc:docMk/>
            <pc:sldMk cId="1492864574" sldId="290"/>
            <ac:spMk id="9" creationId="{68B8EDEE-7A39-4C25-8007-862E3FE99133}"/>
          </ac:spMkLst>
        </pc:spChg>
        <pc:spChg chg="add del mod">
          <ac:chgData name="harshit kumar" userId="f81db616ee775af8" providerId="LiveId" clId="{1816D5CA-377D-474A-85B8-9E0B930438A1}" dt="2024-11-15T09:28:14.098" v="6144"/>
          <ac:spMkLst>
            <pc:docMk/>
            <pc:sldMk cId="1492864574" sldId="290"/>
            <ac:spMk id="10" creationId="{80775DE9-64E1-47E3-B77E-86F0FDD4E205}"/>
          </ac:spMkLst>
        </pc:spChg>
        <pc:spChg chg="add del mod">
          <ac:chgData name="harshit kumar" userId="f81db616ee775af8" providerId="LiveId" clId="{1816D5CA-377D-474A-85B8-9E0B930438A1}" dt="2024-11-15T09:28:14.098" v="6144"/>
          <ac:spMkLst>
            <pc:docMk/>
            <pc:sldMk cId="1492864574" sldId="290"/>
            <ac:spMk id="11" creationId="{C408DD32-2817-48C5-AED9-6E61FFB4596F}"/>
          </ac:spMkLst>
        </pc:spChg>
        <pc:spChg chg="add del mod">
          <ac:chgData name="harshit kumar" userId="f81db616ee775af8" providerId="LiveId" clId="{1816D5CA-377D-474A-85B8-9E0B930438A1}" dt="2024-11-15T09:28:14.098" v="6144"/>
          <ac:spMkLst>
            <pc:docMk/>
            <pc:sldMk cId="1492864574" sldId="290"/>
            <ac:spMk id="12" creationId="{41B4A20B-136A-4E9A-ACF4-17F454931BD2}"/>
          </ac:spMkLst>
        </pc:spChg>
        <pc:spChg chg="add del mod">
          <ac:chgData name="harshit kumar" userId="f81db616ee775af8" providerId="LiveId" clId="{1816D5CA-377D-474A-85B8-9E0B930438A1}" dt="2024-11-15T09:28:14.098" v="6144"/>
          <ac:spMkLst>
            <pc:docMk/>
            <pc:sldMk cId="1492864574" sldId="290"/>
            <ac:spMk id="13" creationId="{3B2E6876-69E4-4CF8-83B9-E8E1E9C6D3D9}"/>
          </ac:spMkLst>
        </pc:spChg>
        <pc:spChg chg="add del mod">
          <ac:chgData name="harshit kumar" userId="f81db616ee775af8" providerId="LiveId" clId="{1816D5CA-377D-474A-85B8-9E0B930438A1}" dt="2024-11-15T09:28:14.098" v="6144"/>
          <ac:spMkLst>
            <pc:docMk/>
            <pc:sldMk cId="1492864574" sldId="290"/>
            <ac:spMk id="14" creationId="{872F5E4B-B090-4D15-91D0-F3BEC7E05210}"/>
          </ac:spMkLst>
        </pc:spChg>
        <pc:spChg chg="add del mod">
          <ac:chgData name="harshit kumar" userId="f81db616ee775af8" providerId="LiveId" clId="{1816D5CA-377D-474A-85B8-9E0B930438A1}" dt="2024-11-15T09:28:14.098" v="6144"/>
          <ac:spMkLst>
            <pc:docMk/>
            <pc:sldMk cId="1492864574" sldId="290"/>
            <ac:spMk id="15" creationId="{A1693D56-B9D7-403E-A3E3-C5135CA13AB7}"/>
          </ac:spMkLst>
        </pc:spChg>
        <pc:spChg chg="del mod">
          <ac:chgData name="harshit kumar" userId="f81db616ee775af8" providerId="LiveId" clId="{1816D5CA-377D-474A-85B8-9E0B930438A1}" dt="2024-11-15T09:29:54.996" v="6160" actId="478"/>
          <ac:spMkLst>
            <pc:docMk/>
            <pc:sldMk cId="1492864574" sldId="290"/>
            <ac:spMk id="16" creationId="{34E3643A-E503-4BAE-8B70-7191F248EA68}"/>
          </ac:spMkLst>
        </pc:spChg>
        <pc:spChg chg="add del mod">
          <ac:chgData name="harshit kumar" userId="f81db616ee775af8" providerId="LiveId" clId="{1816D5CA-377D-474A-85B8-9E0B930438A1}" dt="2024-11-15T09:31:41.861" v="6169"/>
          <ac:spMkLst>
            <pc:docMk/>
            <pc:sldMk cId="1492864574" sldId="290"/>
            <ac:spMk id="17" creationId="{30E97957-72A9-4D77-98CC-05912AD2387C}"/>
          </ac:spMkLst>
        </pc:spChg>
        <pc:spChg chg="add del mod">
          <ac:chgData name="harshit kumar" userId="f81db616ee775af8" providerId="LiveId" clId="{1816D5CA-377D-474A-85B8-9E0B930438A1}" dt="2024-11-15T09:31:41.861" v="6169"/>
          <ac:spMkLst>
            <pc:docMk/>
            <pc:sldMk cId="1492864574" sldId="290"/>
            <ac:spMk id="18" creationId="{B709EAC0-794A-4E5D-9E35-7AE4B5C4788B}"/>
          </ac:spMkLst>
        </pc:spChg>
        <pc:spChg chg="add del mod">
          <ac:chgData name="harshit kumar" userId="f81db616ee775af8" providerId="LiveId" clId="{1816D5CA-377D-474A-85B8-9E0B930438A1}" dt="2024-11-15T09:31:41.861" v="6169"/>
          <ac:spMkLst>
            <pc:docMk/>
            <pc:sldMk cId="1492864574" sldId="290"/>
            <ac:spMk id="19" creationId="{21B050A9-6007-40E8-B92D-53962EF2DA3B}"/>
          </ac:spMkLst>
        </pc:spChg>
        <pc:spChg chg="add del mod">
          <ac:chgData name="harshit kumar" userId="f81db616ee775af8" providerId="LiveId" clId="{1816D5CA-377D-474A-85B8-9E0B930438A1}" dt="2024-11-15T09:31:41.861" v="6169"/>
          <ac:spMkLst>
            <pc:docMk/>
            <pc:sldMk cId="1492864574" sldId="290"/>
            <ac:spMk id="20" creationId="{C635ED73-69D4-4F6A-A8E8-AB167EE767AE}"/>
          </ac:spMkLst>
        </pc:spChg>
        <pc:spChg chg="add del mod">
          <ac:chgData name="harshit kumar" userId="f81db616ee775af8" providerId="LiveId" clId="{1816D5CA-377D-474A-85B8-9E0B930438A1}" dt="2024-11-15T09:31:41.861" v="6169"/>
          <ac:spMkLst>
            <pc:docMk/>
            <pc:sldMk cId="1492864574" sldId="290"/>
            <ac:spMk id="21" creationId="{B9B9E249-7B91-49CB-863A-CB95E265E360}"/>
          </ac:spMkLst>
        </pc:spChg>
        <pc:spChg chg="add del mod">
          <ac:chgData name="harshit kumar" userId="f81db616ee775af8" providerId="LiveId" clId="{1816D5CA-377D-474A-85B8-9E0B930438A1}" dt="2024-11-15T09:31:41.861" v="6169"/>
          <ac:spMkLst>
            <pc:docMk/>
            <pc:sldMk cId="1492864574" sldId="290"/>
            <ac:spMk id="22" creationId="{98B5E8A4-C289-449E-A076-700536D259D8}"/>
          </ac:spMkLst>
        </pc:spChg>
        <pc:spChg chg="add del mod">
          <ac:chgData name="harshit kumar" userId="f81db616ee775af8" providerId="LiveId" clId="{1816D5CA-377D-474A-85B8-9E0B930438A1}" dt="2024-11-15T09:31:41.861" v="6169"/>
          <ac:spMkLst>
            <pc:docMk/>
            <pc:sldMk cId="1492864574" sldId="290"/>
            <ac:spMk id="23" creationId="{24752848-9AF3-419D-B7E7-6641496DFCF2}"/>
          </ac:spMkLst>
        </pc:spChg>
        <pc:spChg chg="add del mod">
          <ac:chgData name="harshit kumar" userId="f81db616ee775af8" providerId="LiveId" clId="{1816D5CA-377D-474A-85B8-9E0B930438A1}" dt="2024-11-15T09:31:41.861" v="6169"/>
          <ac:spMkLst>
            <pc:docMk/>
            <pc:sldMk cId="1492864574" sldId="290"/>
            <ac:spMk id="24" creationId="{E04393D5-5B04-4979-9E04-AC581F20CE9B}"/>
          </ac:spMkLst>
        </pc:spChg>
        <pc:spChg chg="add del mod">
          <ac:chgData name="harshit kumar" userId="f81db616ee775af8" providerId="LiveId" clId="{1816D5CA-377D-474A-85B8-9E0B930438A1}" dt="2024-11-15T09:31:41.861" v="6169"/>
          <ac:spMkLst>
            <pc:docMk/>
            <pc:sldMk cId="1492864574" sldId="290"/>
            <ac:spMk id="25" creationId="{CB7C25A9-820B-49E3-A9F7-677ED7AD922A}"/>
          </ac:spMkLst>
        </pc:spChg>
        <pc:spChg chg="mod">
          <ac:chgData name="harshit kumar" userId="f81db616ee775af8" providerId="LiveId" clId="{1816D5CA-377D-474A-85B8-9E0B930438A1}" dt="2024-11-15T09:47:22.373" v="6327" actId="208"/>
          <ac:spMkLst>
            <pc:docMk/>
            <pc:sldMk cId="1492864574" sldId="290"/>
            <ac:spMk id="26" creationId="{F6D25362-1EFA-431C-8F4C-5D1D4BE003F1}"/>
          </ac:spMkLst>
        </pc:spChg>
        <pc:spChg chg="add mod">
          <ac:chgData name="harshit kumar" userId="f81db616ee775af8" providerId="LiveId" clId="{1816D5CA-377D-474A-85B8-9E0B930438A1}" dt="2024-11-15T09:35:40.350" v="6200" actId="1076"/>
          <ac:spMkLst>
            <pc:docMk/>
            <pc:sldMk cId="1492864574" sldId="290"/>
            <ac:spMk id="27" creationId="{749DB606-9DFE-4800-A235-3ADE5567F085}"/>
          </ac:spMkLst>
        </pc:spChg>
      </pc:sldChg>
      <pc:sldChg chg="addSp modSp new add">
        <pc:chgData name="harshit kumar" userId="f81db616ee775af8" providerId="LiveId" clId="{1816D5CA-377D-474A-85B8-9E0B930438A1}" dt="2024-11-15T10:04:12.132" v="6368" actId="1076"/>
        <pc:sldMkLst>
          <pc:docMk/>
          <pc:sldMk cId="3480124128" sldId="291"/>
        </pc:sldMkLst>
        <pc:spChg chg="add mod">
          <ac:chgData name="harshit kumar" userId="f81db616ee775af8" providerId="LiveId" clId="{1816D5CA-377D-474A-85B8-9E0B930438A1}" dt="2024-11-15T10:04:12.132" v="6368" actId="1076"/>
          <ac:spMkLst>
            <pc:docMk/>
            <pc:sldMk cId="3480124128" sldId="291"/>
            <ac:spMk id="3" creationId="{5BF27126-57EC-4BCF-B921-8B3103B83909}"/>
          </ac:spMkLst>
        </pc:spChg>
        <pc:picChg chg="add mod">
          <ac:chgData name="harshit kumar" userId="f81db616ee775af8" providerId="LiveId" clId="{1816D5CA-377D-474A-85B8-9E0B930438A1}" dt="2024-11-15T10:02:39.119" v="6338" actId="1076"/>
          <ac:picMkLst>
            <pc:docMk/>
            <pc:sldMk cId="3480124128" sldId="291"/>
            <ac:picMk id="2" creationId="{10A407AF-5516-4D13-95E0-41D3DC879123}"/>
          </ac:picMkLst>
        </pc:picChg>
      </pc:sldChg>
      <pc:sldChg chg="addSp modSp new add">
        <pc:chgData name="harshit kumar" userId="f81db616ee775af8" providerId="LiveId" clId="{1816D5CA-377D-474A-85B8-9E0B930438A1}" dt="2024-11-15T10:56:27.714" v="7306" actId="1076"/>
        <pc:sldMkLst>
          <pc:docMk/>
          <pc:sldMk cId="1381969649" sldId="292"/>
        </pc:sldMkLst>
        <pc:spChg chg="add mod">
          <ac:chgData name="harshit kumar" userId="f81db616ee775af8" providerId="LiveId" clId="{1816D5CA-377D-474A-85B8-9E0B930438A1}" dt="2024-11-15T10:56:07.262" v="7298" actId="1076"/>
          <ac:spMkLst>
            <pc:docMk/>
            <pc:sldMk cId="1381969649" sldId="292"/>
            <ac:spMk id="4" creationId="{9E76E980-A5C7-46BD-9102-067E7B4F2D42}"/>
          </ac:spMkLst>
        </pc:spChg>
        <pc:spChg chg="add mod">
          <ac:chgData name="harshit kumar" userId="f81db616ee775af8" providerId="LiveId" clId="{1816D5CA-377D-474A-85B8-9E0B930438A1}" dt="2024-11-15T10:56:11.308" v="7299" actId="1076"/>
          <ac:spMkLst>
            <pc:docMk/>
            <pc:sldMk cId="1381969649" sldId="292"/>
            <ac:spMk id="5" creationId="{92E7E416-0EB4-4A56-B449-72CCADE9C12E}"/>
          </ac:spMkLst>
        </pc:spChg>
        <pc:picChg chg="add mod">
          <ac:chgData name="harshit kumar" userId="f81db616ee775af8" providerId="LiveId" clId="{1816D5CA-377D-474A-85B8-9E0B930438A1}" dt="2024-11-15T10:56:17.963" v="7302" actId="14100"/>
          <ac:picMkLst>
            <pc:docMk/>
            <pc:sldMk cId="1381969649" sldId="292"/>
            <ac:picMk id="2" creationId="{A2ECB5B2-74B1-4BF4-A4DA-89011D4DDF39}"/>
          </ac:picMkLst>
        </pc:picChg>
        <pc:picChg chg="add mod">
          <ac:chgData name="harshit kumar" userId="f81db616ee775af8" providerId="LiveId" clId="{1816D5CA-377D-474A-85B8-9E0B930438A1}" dt="2024-11-15T10:56:27.714" v="7306" actId="1076"/>
          <ac:picMkLst>
            <pc:docMk/>
            <pc:sldMk cId="1381969649" sldId="292"/>
            <ac:picMk id="3" creationId="{EEEF99EB-EE37-4D28-AA48-30D93A87BA66}"/>
          </ac:picMkLst>
        </pc:picChg>
      </pc:sldChg>
      <pc:sldChg chg="addSp modSp new add">
        <pc:chgData name="harshit kumar" userId="f81db616ee775af8" providerId="LiveId" clId="{1816D5CA-377D-474A-85B8-9E0B930438A1}" dt="2024-11-15T10:55:56.276" v="7297" actId="14100"/>
        <pc:sldMkLst>
          <pc:docMk/>
          <pc:sldMk cId="2133285631" sldId="293"/>
        </pc:sldMkLst>
        <pc:spChg chg="add mod">
          <ac:chgData name="harshit kumar" userId="f81db616ee775af8" providerId="LiveId" clId="{1816D5CA-377D-474A-85B8-9E0B930438A1}" dt="2024-11-15T10:55:40.893" v="7291" actId="1076"/>
          <ac:spMkLst>
            <pc:docMk/>
            <pc:sldMk cId="2133285631" sldId="293"/>
            <ac:spMk id="4" creationId="{7DC667E6-8133-4AFC-ABAC-C3A2F5E553B8}"/>
          </ac:spMkLst>
        </pc:spChg>
        <pc:picChg chg="add mod">
          <ac:chgData name="harshit kumar" userId="f81db616ee775af8" providerId="LiveId" clId="{1816D5CA-377D-474A-85B8-9E0B930438A1}" dt="2024-11-15T10:55:48.513" v="7294" actId="14100"/>
          <ac:picMkLst>
            <pc:docMk/>
            <pc:sldMk cId="2133285631" sldId="293"/>
            <ac:picMk id="2" creationId="{33076EE1-572B-4610-B10A-074425AA1AA1}"/>
          </ac:picMkLst>
        </pc:picChg>
        <pc:picChg chg="add mod">
          <ac:chgData name="harshit kumar" userId="f81db616ee775af8" providerId="LiveId" clId="{1816D5CA-377D-474A-85B8-9E0B930438A1}" dt="2024-11-15T10:55:56.276" v="7297" actId="14100"/>
          <ac:picMkLst>
            <pc:docMk/>
            <pc:sldMk cId="2133285631" sldId="293"/>
            <ac:picMk id="3" creationId="{5CB369F1-D1EF-48D9-A2A5-ABCA7AD5F98F}"/>
          </ac:picMkLst>
        </pc:picChg>
      </pc:sldChg>
      <pc:sldChg chg="addSp modSp new add">
        <pc:chgData name="harshit kumar" userId="f81db616ee775af8" providerId="LiveId" clId="{1816D5CA-377D-474A-85B8-9E0B930438A1}" dt="2024-11-15T10:16:19.877" v="6592" actId="20577"/>
        <pc:sldMkLst>
          <pc:docMk/>
          <pc:sldMk cId="855031644" sldId="294"/>
        </pc:sldMkLst>
        <pc:spChg chg="add mod">
          <ac:chgData name="harshit kumar" userId="f81db616ee775af8" providerId="LiveId" clId="{1816D5CA-377D-474A-85B8-9E0B930438A1}" dt="2024-11-15T10:16:19.877" v="6592" actId="20577"/>
          <ac:spMkLst>
            <pc:docMk/>
            <pc:sldMk cId="855031644" sldId="294"/>
            <ac:spMk id="4" creationId="{57C89EB6-1A94-4866-B005-978EC3AA06A3}"/>
          </ac:spMkLst>
        </pc:spChg>
        <pc:spChg chg="add mod">
          <ac:chgData name="harshit kumar" userId="f81db616ee775af8" providerId="LiveId" clId="{1816D5CA-377D-474A-85B8-9E0B930438A1}" dt="2024-11-15T10:15:52.657" v="6587" actId="255"/>
          <ac:spMkLst>
            <pc:docMk/>
            <pc:sldMk cId="855031644" sldId="294"/>
            <ac:spMk id="5" creationId="{34BC3E90-A4EB-4761-9490-D13240380CEB}"/>
          </ac:spMkLst>
        </pc:spChg>
        <pc:picChg chg="add mod">
          <ac:chgData name="harshit kumar" userId="f81db616ee775af8" providerId="LiveId" clId="{1816D5CA-377D-474A-85B8-9E0B930438A1}" dt="2024-11-15T10:14:17.517" v="6522" actId="1076"/>
          <ac:picMkLst>
            <pc:docMk/>
            <pc:sldMk cId="855031644" sldId="294"/>
            <ac:picMk id="2" creationId="{113836CA-635D-46CF-9544-0D57C5937B79}"/>
          </ac:picMkLst>
        </pc:picChg>
        <pc:picChg chg="add mod">
          <ac:chgData name="harshit kumar" userId="f81db616ee775af8" providerId="LiveId" clId="{1816D5CA-377D-474A-85B8-9E0B930438A1}" dt="2024-11-15T10:14:13.576" v="6520" actId="14100"/>
          <ac:picMkLst>
            <pc:docMk/>
            <pc:sldMk cId="855031644" sldId="294"/>
            <ac:picMk id="3" creationId="{D50E8838-29FA-443B-B432-6E633C267E44}"/>
          </ac:picMkLst>
        </pc:picChg>
      </pc:sldChg>
      <pc:sldChg chg="addSp delSp modSp new add">
        <pc:chgData name="harshit kumar" userId="f81db616ee775af8" providerId="LiveId" clId="{1816D5CA-377D-474A-85B8-9E0B930438A1}" dt="2024-11-15T10:21:37.096" v="6686" actId="20577"/>
        <pc:sldMkLst>
          <pc:docMk/>
          <pc:sldMk cId="612706602" sldId="295"/>
        </pc:sldMkLst>
        <pc:spChg chg="add del mod">
          <ac:chgData name="harshit kumar" userId="f81db616ee775af8" providerId="LiveId" clId="{1816D5CA-377D-474A-85B8-9E0B930438A1}" dt="2024-11-15T10:17:50.761" v="6600"/>
          <ac:spMkLst>
            <pc:docMk/>
            <pc:sldMk cId="612706602" sldId="295"/>
            <ac:spMk id="3" creationId="{4724408B-A6C4-4D4F-BCE6-FF63CD7571B4}"/>
          </ac:spMkLst>
        </pc:spChg>
        <pc:spChg chg="add mod">
          <ac:chgData name="harshit kumar" userId="f81db616ee775af8" providerId="LiveId" clId="{1816D5CA-377D-474A-85B8-9E0B930438A1}" dt="2024-11-15T10:20:35.216" v="6648" actId="1076"/>
          <ac:spMkLst>
            <pc:docMk/>
            <pc:sldMk cId="612706602" sldId="295"/>
            <ac:spMk id="4" creationId="{616D2621-FF6C-4BC0-B463-25DB9C435ECA}"/>
          </ac:spMkLst>
        </pc:spChg>
        <pc:spChg chg="add mod">
          <ac:chgData name="harshit kumar" userId="f81db616ee775af8" providerId="LiveId" clId="{1816D5CA-377D-474A-85B8-9E0B930438A1}" dt="2024-11-15T10:21:37.096" v="6686" actId="20577"/>
          <ac:spMkLst>
            <pc:docMk/>
            <pc:sldMk cId="612706602" sldId="295"/>
            <ac:spMk id="6" creationId="{828ED94B-3A10-4CC2-AC8B-2F941DAAABDC}"/>
          </ac:spMkLst>
        </pc:spChg>
        <pc:picChg chg="add mod">
          <ac:chgData name="harshit kumar" userId="f81db616ee775af8" providerId="LiveId" clId="{1816D5CA-377D-474A-85B8-9E0B930438A1}" dt="2024-11-15T10:20:30.832" v="6647" actId="14100"/>
          <ac:picMkLst>
            <pc:docMk/>
            <pc:sldMk cId="612706602" sldId="295"/>
            <ac:picMk id="2" creationId="{A74E95EE-810D-4313-AD81-7716C32AA1A1}"/>
          </ac:picMkLst>
        </pc:picChg>
        <pc:picChg chg="add mod">
          <ac:chgData name="harshit kumar" userId="f81db616ee775af8" providerId="LiveId" clId="{1816D5CA-377D-474A-85B8-9E0B930438A1}" dt="2024-11-15T10:20:44.989" v="6652" actId="1076"/>
          <ac:picMkLst>
            <pc:docMk/>
            <pc:sldMk cId="612706602" sldId="295"/>
            <ac:picMk id="5" creationId="{9F0CE6AC-4D66-4B79-B985-C7A959A77333}"/>
          </ac:picMkLst>
        </pc:picChg>
      </pc:sldChg>
      <pc:sldChg chg="addSp modSp new add">
        <pc:chgData name="harshit kumar" userId="f81db616ee775af8" providerId="LiveId" clId="{1816D5CA-377D-474A-85B8-9E0B930438A1}" dt="2024-11-15T10:26:12" v="6759" actId="1076"/>
        <pc:sldMkLst>
          <pc:docMk/>
          <pc:sldMk cId="315563157" sldId="296"/>
        </pc:sldMkLst>
        <pc:spChg chg="add mod">
          <ac:chgData name="harshit kumar" userId="f81db616ee775af8" providerId="LiveId" clId="{1816D5CA-377D-474A-85B8-9E0B930438A1}" dt="2024-11-15T10:26:04.564" v="6758" actId="20577"/>
          <ac:spMkLst>
            <pc:docMk/>
            <pc:sldMk cId="315563157" sldId="296"/>
            <ac:spMk id="3" creationId="{231CD779-4EC9-4AD6-9CAA-BBC3187ADCB5}"/>
          </ac:spMkLst>
        </pc:spChg>
        <pc:spChg chg="add mod">
          <ac:chgData name="harshit kumar" userId="f81db616ee775af8" providerId="LiveId" clId="{1816D5CA-377D-474A-85B8-9E0B930438A1}" dt="2024-11-15T10:26:12" v="6759" actId="1076"/>
          <ac:spMkLst>
            <pc:docMk/>
            <pc:sldMk cId="315563157" sldId="296"/>
            <ac:spMk id="5" creationId="{88CE4FB3-1EF8-4D1B-9C9F-D5AEF2438046}"/>
          </ac:spMkLst>
        </pc:spChg>
        <pc:picChg chg="add mod">
          <ac:chgData name="harshit kumar" userId="f81db616ee775af8" providerId="LiveId" clId="{1816D5CA-377D-474A-85B8-9E0B930438A1}" dt="2024-11-15T10:24:49.658" v="6727" actId="1076"/>
          <ac:picMkLst>
            <pc:docMk/>
            <pc:sldMk cId="315563157" sldId="296"/>
            <ac:picMk id="2" creationId="{5AB34FE6-0BCD-4CA0-9F9D-F4D408E0B1F1}"/>
          </ac:picMkLst>
        </pc:picChg>
        <pc:picChg chg="add mod">
          <ac:chgData name="harshit kumar" userId="f81db616ee775af8" providerId="LiveId" clId="{1816D5CA-377D-474A-85B8-9E0B930438A1}" dt="2024-11-15T10:24:53.532" v="6729" actId="14100"/>
          <ac:picMkLst>
            <pc:docMk/>
            <pc:sldMk cId="315563157" sldId="296"/>
            <ac:picMk id="4" creationId="{730AB57C-1850-420B-9D19-F2253BB601B6}"/>
          </ac:picMkLst>
        </pc:picChg>
      </pc:sldChg>
      <pc:sldChg chg="addSp modSp new add">
        <pc:chgData name="harshit kumar" userId="f81db616ee775af8" providerId="LiveId" clId="{1816D5CA-377D-474A-85B8-9E0B930438A1}" dt="2024-11-15T10:30:15.719" v="6823" actId="255"/>
        <pc:sldMkLst>
          <pc:docMk/>
          <pc:sldMk cId="1464972032" sldId="297"/>
        </pc:sldMkLst>
        <pc:spChg chg="add mod">
          <ac:chgData name="harshit kumar" userId="f81db616ee775af8" providerId="LiveId" clId="{1816D5CA-377D-474A-85B8-9E0B930438A1}" dt="2024-11-15T10:30:15.719" v="6823" actId="255"/>
          <ac:spMkLst>
            <pc:docMk/>
            <pc:sldMk cId="1464972032" sldId="297"/>
            <ac:spMk id="4" creationId="{A95686B1-409A-4ADE-BC13-0AC0EEDC109E}"/>
          </ac:spMkLst>
        </pc:spChg>
        <pc:spChg chg="add mod">
          <ac:chgData name="harshit kumar" userId="f81db616ee775af8" providerId="LiveId" clId="{1816D5CA-377D-474A-85B8-9E0B930438A1}" dt="2024-11-15T10:30:07.875" v="6821" actId="255"/>
          <ac:spMkLst>
            <pc:docMk/>
            <pc:sldMk cId="1464972032" sldId="297"/>
            <ac:spMk id="5" creationId="{69F0072E-7FD7-4110-B3BE-F24FF0EF8A53}"/>
          </ac:spMkLst>
        </pc:spChg>
        <pc:picChg chg="add mod">
          <ac:chgData name="harshit kumar" userId="f81db616ee775af8" providerId="LiveId" clId="{1816D5CA-377D-474A-85B8-9E0B930438A1}" dt="2024-11-15T10:28:48.368" v="6773" actId="14100"/>
          <ac:picMkLst>
            <pc:docMk/>
            <pc:sldMk cId="1464972032" sldId="297"/>
            <ac:picMk id="2" creationId="{C6BF5513-C223-4213-9A19-396BE10F7037}"/>
          </ac:picMkLst>
        </pc:picChg>
        <pc:picChg chg="add mod">
          <ac:chgData name="harshit kumar" userId="f81db616ee775af8" providerId="LiveId" clId="{1816D5CA-377D-474A-85B8-9E0B930438A1}" dt="2024-11-15T10:28:53.692" v="6775" actId="14100"/>
          <ac:picMkLst>
            <pc:docMk/>
            <pc:sldMk cId="1464972032" sldId="297"/>
            <ac:picMk id="3" creationId="{EC43A23B-4E98-4456-BBF8-FC8556DB8A08}"/>
          </ac:picMkLst>
        </pc:picChg>
      </pc:sldChg>
      <pc:sldChg chg="addSp modSp new add">
        <pc:chgData name="harshit kumar" userId="f81db616ee775af8" providerId="LiveId" clId="{1816D5CA-377D-474A-85B8-9E0B930438A1}" dt="2024-11-15T10:34:12.993" v="6897" actId="255"/>
        <pc:sldMkLst>
          <pc:docMk/>
          <pc:sldMk cId="3491516974" sldId="298"/>
        </pc:sldMkLst>
        <pc:spChg chg="add mod">
          <ac:chgData name="harshit kumar" userId="f81db616ee775af8" providerId="LiveId" clId="{1816D5CA-377D-474A-85B8-9E0B930438A1}" dt="2024-11-15T10:33:44.700" v="6875" actId="14100"/>
          <ac:spMkLst>
            <pc:docMk/>
            <pc:sldMk cId="3491516974" sldId="298"/>
            <ac:spMk id="4" creationId="{6F87BDB1-E719-4739-8FCA-CDD85AFE0F72}"/>
          </ac:spMkLst>
        </pc:spChg>
        <pc:spChg chg="add mod">
          <ac:chgData name="harshit kumar" userId="f81db616ee775af8" providerId="LiveId" clId="{1816D5CA-377D-474A-85B8-9E0B930438A1}" dt="2024-11-15T10:34:12.993" v="6897" actId="255"/>
          <ac:spMkLst>
            <pc:docMk/>
            <pc:sldMk cId="3491516974" sldId="298"/>
            <ac:spMk id="5" creationId="{A989538F-CF0C-4EAD-8234-B80A3542903B}"/>
          </ac:spMkLst>
        </pc:spChg>
        <pc:picChg chg="add mod">
          <ac:chgData name="harshit kumar" userId="f81db616ee775af8" providerId="LiveId" clId="{1816D5CA-377D-474A-85B8-9E0B930438A1}" dt="2024-11-15T10:32:50.878" v="6832" actId="14100"/>
          <ac:picMkLst>
            <pc:docMk/>
            <pc:sldMk cId="3491516974" sldId="298"/>
            <ac:picMk id="2" creationId="{9EADD781-F1F8-4315-B883-50BAFF7145C1}"/>
          </ac:picMkLst>
        </pc:picChg>
        <pc:picChg chg="add mod">
          <ac:chgData name="harshit kumar" userId="f81db616ee775af8" providerId="LiveId" clId="{1816D5CA-377D-474A-85B8-9E0B930438A1}" dt="2024-11-15T10:32:55.879" v="6834" actId="14100"/>
          <ac:picMkLst>
            <pc:docMk/>
            <pc:sldMk cId="3491516974" sldId="298"/>
            <ac:picMk id="3" creationId="{0CA104DB-5C01-438D-85B1-3E8F18A94B1B}"/>
          </ac:picMkLst>
        </pc:picChg>
      </pc:sldChg>
      <pc:sldChg chg="addSp modSp new add">
        <pc:chgData name="harshit kumar" userId="f81db616ee775af8" providerId="LiveId" clId="{1816D5CA-377D-474A-85B8-9E0B930438A1}" dt="2024-11-15T10:38:23.041" v="6984" actId="1076"/>
        <pc:sldMkLst>
          <pc:docMk/>
          <pc:sldMk cId="2847610460" sldId="299"/>
        </pc:sldMkLst>
        <pc:spChg chg="add mod">
          <ac:chgData name="harshit kumar" userId="f81db616ee775af8" providerId="LiveId" clId="{1816D5CA-377D-474A-85B8-9E0B930438A1}" dt="2024-11-15T10:38:23.041" v="6984" actId="1076"/>
          <ac:spMkLst>
            <pc:docMk/>
            <pc:sldMk cId="2847610460" sldId="299"/>
            <ac:spMk id="4" creationId="{85C113E8-AA1E-4B06-B0A9-BF958EEE27A3}"/>
          </ac:spMkLst>
        </pc:spChg>
        <pc:spChg chg="add mod">
          <ac:chgData name="harshit kumar" userId="f81db616ee775af8" providerId="LiveId" clId="{1816D5CA-377D-474A-85B8-9E0B930438A1}" dt="2024-11-15T10:38:00.410" v="6980" actId="1076"/>
          <ac:spMkLst>
            <pc:docMk/>
            <pc:sldMk cId="2847610460" sldId="299"/>
            <ac:spMk id="5" creationId="{E5792F3F-629A-4E34-8693-0815FAA47FE5}"/>
          </ac:spMkLst>
        </pc:spChg>
        <pc:picChg chg="add mod">
          <ac:chgData name="harshit kumar" userId="f81db616ee775af8" providerId="LiveId" clId="{1816D5CA-377D-474A-85B8-9E0B930438A1}" dt="2024-11-15T10:35:52.024" v="6911" actId="14100"/>
          <ac:picMkLst>
            <pc:docMk/>
            <pc:sldMk cId="2847610460" sldId="299"/>
            <ac:picMk id="2" creationId="{7F0FE22F-82F9-4F3A-9FDF-C599323CD594}"/>
          </ac:picMkLst>
        </pc:picChg>
        <pc:picChg chg="add mod">
          <ac:chgData name="harshit kumar" userId="f81db616ee775af8" providerId="LiveId" clId="{1816D5CA-377D-474A-85B8-9E0B930438A1}" dt="2024-11-15T10:35:58.062" v="6914" actId="14100"/>
          <ac:picMkLst>
            <pc:docMk/>
            <pc:sldMk cId="2847610460" sldId="299"/>
            <ac:picMk id="3" creationId="{8EE77CEB-882D-43E2-8502-CFFBBFC8B69B}"/>
          </ac:picMkLst>
        </pc:picChg>
      </pc:sldChg>
      <pc:sldChg chg="addSp modSp new add">
        <pc:chgData name="harshit kumar" userId="f81db616ee775af8" providerId="LiveId" clId="{1816D5CA-377D-474A-85B8-9E0B930438A1}" dt="2024-11-15T10:44:11.125" v="7103" actId="1076"/>
        <pc:sldMkLst>
          <pc:docMk/>
          <pc:sldMk cId="3543559812" sldId="300"/>
        </pc:sldMkLst>
        <pc:spChg chg="add mod">
          <ac:chgData name="harshit kumar" userId="f81db616ee775af8" providerId="LiveId" clId="{1816D5CA-377D-474A-85B8-9E0B930438A1}" dt="2024-11-15T10:44:00.363" v="7101" actId="255"/>
          <ac:spMkLst>
            <pc:docMk/>
            <pc:sldMk cId="3543559812" sldId="300"/>
            <ac:spMk id="4" creationId="{64620720-6106-424A-8BD7-FBC3748D5BAB}"/>
          </ac:spMkLst>
        </pc:spChg>
        <pc:spChg chg="add mod">
          <ac:chgData name="harshit kumar" userId="f81db616ee775af8" providerId="LiveId" clId="{1816D5CA-377D-474A-85B8-9E0B930438A1}" dt="2024-11-15T10:44:11.125" v="7103" actId="1076"/>
          <ac:spMkLst>
            <pc:docMk/>
            <pc:sldMk cId="3543559812" sldId="300"/>
            <ac:spMk id="5" creationId="{7B58D899-90E7-446A-A95A-AA5CE9F76D92}"/>
          </ac:spMkLst>
        </pc:spChg>
        <pc:picChg chg="add mod">
          <ac:chgData name="harshit kumar" userId="f81db616ee775af8" providerId="LiveId" clId="{1816D5CA-377D-474A-85B8-9E0B930438A1}" dt="2024-11-15T10:43:06.788" v="7065" actId="1076"/>
          <ac:picMkLst>
            <pc:docMk/>
            <pc:sldMk cId="3543559812" sldId="300"/>
            <ac:picMk id="2" creationId="{369F1025-8EB2-4F97-BD98-BFA6E6FDAC21}"/>
          </ac:picMkLst>
        </pc:picChg>
        <pc:picChg chg="add mod">
          <ac:chgData name="harshit kumar" userId="f81db616ee775af8" providerId="LiveId" clId="{1816D5CA-377D-474A-85B8-9E0B930438A1}" dt="2024-11-15T10:41:32.074" v="6993" actId="14100"/>
          <ac:picMkLst>
            <pc:docMk/>
            <pc:sldMk cId="3543559812" sldId="300"/>
            <ac:picMk id="3" creationId="{38EA07EA-8F07-48BD-8E84-3F8F053BA4D5}"/>
          </ac:picMkLst>
        </pc:picChg>
      </pc:sldChg>
      <pc:sldChg chg="addSp modSp new add">
        <pc:chgData name="harshit kumar" userId="f81db616ee775af8" providerId="LiveId" clId="{1816D5CA-377D-474A-85B8-9E0B930438A1}" dt="2024-11-15T10:47:33.630" v="7151" actId="255"/>
        <pc:sldMkLst>
          <pc:docMk/>
          <pc:sldMk cId="2689596835" sldId="301"/>
        </pc:sldMkLst>
        <pc:spChg chg="add mod">
          <ac:chgData name="harshit kumar" userId="f81db616ee775af8" providerId="LiveId" clId="{1816D5CA-377D-474A-85B8-9E0B930438A1}" dt="2024-11-15T10:47:26.541" v="7149" actId="255"/>
          <ac:spMkLst>
            <pc:docMk/>
            <pc:sldMk cId="2689596835" sldId="301"/>
            <ac:spMk id="4" creationId="{E8CDE73D-2920-47C6-B305-06C7040D6AD5}"/>
          </ac:spMkLst>
        </pc:spChg>
        <pc:spChg chg="add mod">
          <ac:chgData name="harshit kumar" userId="f81db616ee775af8" providerId="LiveId" clId="{1816D5CA-377D-474A-85B8-9E0B930438A1}" dt="2024-11-15T10:47:33.630" v="7151" actId="255"/>
          <ac:spMkLst>
            <pc:docMk/>
            <pc:sldMk cId="2689596835" sldId="301"/>
            <ac:spMk id="5" creationId="{7DF5DFC2-2242-4364-A291-9828978CB3BB}"/>
          </ac:spMkLst>
        </pc:spChg>
        <pc:picChg chg="add mod">
          <ac:chgData name="harshit kumar" userId="f81db616ee775af8" providerId="LiveId" clId="{1816D5CA-377D-474A-85B8-9E0B930438A1}" dt="2024-11-15T10:46:08.841" v="7117" actId="14100"/>
          <ac:picMkLst>
            <pc:docMk/>
            <pc:sldMk cId="2689596835" sldId="301"/>
            <ac:picMk id="2" creationId="{0477B426-32C8-4A26-8BA9-CE7DEF03CC3F}"/>
          </ac:picMkLst>
        </pc:picChg>
        <pc:picChg chg="add mod">
          <ac:chgData name="harshit kumar" userId="f81db616ee775af8" providerId="LiveId" clId="{1816D5CA-377D-474A-85B8-9E0B930438A1}" dt="2024-11-15T10:46:04.522" v="7115" actId="14100"/>
          <ac:picMkLst>
            <pc:docMk/>
            <pc:sldMk cId="2689596835" sldId="301"/>
            <ac:picMk id="3" creationId="{8CE827E9-CDB7-4B61-A070-F340AF60AFD2}"/>
          </ac:picMkLst>
        </pc:picChg>
      </pc:sldChg>
      <pc:sldChg chg="addSp modSp new add">
        <pc:chgData name="harshit kumar" userId="f81db616ee775af8" providerId="LiveId" clId="{1816D5CA-377D-474A-85B8-9E0B930438A1}" dt="2024-11-15T10:50:30.305" v="7221" actId="1076"/>
        <pc:sldMkLst>
          <pc:docMk/>
          <pc:sldMk cId="2004834613" sldId="302"/>
        </pc:sldMkLst>
        <pc:spChg chg="add mod">
          <ac:chgData name="harshit kumar" userId="f81db616ee775af8" providerId="LiveId" clId="{1816D5CA-377D-474A-85B8-9E0B930438A1}" dt="2024-11-15T10:49:58.886" v="7192" actId="20577"/>
          <ac:spMkLst>
            <pc:docMk/>
            <pc:sldMk cId="2004834613" sldId="302"/>
            <ac:spMk id="4" creationId="{0083EC7E-88F9-4CEA-B5EE-583D0AAE165F}"/>
          </ac:spMkLst>
        </pc:spChg>
        <pc:spChg chg="add mod">
          <ac:chgData name="harshit kumar" userId="f81db616ee775af8" providerId="LiveId" clId="{1816D5CA-377D-474A-85B8-9E0B930438A1}" dt="2024-11-15T10:50:30.305" v="7221" actId="1076"/>
          <ac:spMkLst>
            <pc:docMk/>
            <pc:sldMk cId="2004834613" sldId="302"/>
            <ac:spMk id="5" creationId="{78A859A0-52C4-4681-A5E7-3EC0BE38D395}"/>
          </ac:spMkLst>
        </pc:spChg>
        <pc:picChg chg="add mod">
          <ac:chgData name="harshit kumar" userId="f81db616ee775af8" providerId="LiveId" clId="{1816D5CA-377D-474A-85B8-9E0B930438A1}" dt="2024-11-15T10:49:04.626" v="7163" actId="14100"/>
          <ac:picMkLst>
            <pc:docMk/>
            <pc:sldMk cId="2004834613" sldId="302"/>
            <ac:picMk id="2" creationId="{128629D2-9AB6-437F-A388-25F68EBEE741}"/>
          </ac:picMkLst>
        </pc:picChg>
        <pc:picChg chg="add mod">
          <ac:chgData name="harshit kumar" userId="f81db616ee775af8" providerId="LiveId" clId="{1816D5CA-377D-474A-85B8-9E0B930438A1}" dt="2024-11-15T10:49:08.136" v="7164" actId="14100"/>
          <ac:picMkLst>
            <pc:docMk/>
            <pc:sldMk cId="2004834613" sldId="302"/>
            <ac:picMk id="3" creationId="{E2749655-A42B-4E11-A7FE-C910754C5FE4}"/>
          </ac:picMkLst>
        </pc:picChg>
      </pc:sldChg>
      <pc:sldChg chg="addSp modSp new add">
        <pc:chgData name="harshit kumar" userId="f81db616ee775af8" providerId="LiveId" clId="{1816D5CA-377D-474A-85B8-9E0B930438A1}" dt="2024-11-15T10:54:06.205" v="7289" actId="1076"/>
        <pc:sldMkLst>
          <pc:docMk/>
          <pc:sldMk cId="1986815368" sldId="303"/>
        </pc:sldMkLst>
        <pc:spChg chg="add mod">
          <ac:chgData name="harshit kumar" userId="f81db616ee775af8" providerId="LiveId" clId="{1816D5CA-377D-474A-85B8-9E0B930438A1}" dt="2024-11-15T10:54:00.300" v="7288" actId="1076"/>
          <ac:spMkLst>
            <pc:docMk/>
            <pc:sldMk cId="1986815368" sldId="303"/>
            <ac:spMk id="4" creationId="{97B34C6D-2C94-498D-B798-BC160B075222}"/>
          </ac:spMkLst>
        </pc:spChg>
        <pc:spChg chg="add mod">
          <ac:chgData name="harshit kumar" userId="f81db616ee775af8" providerId="LiveId" clId="{1816D5CA-377D-474A-85B8-9E0B930438A1}" dt="2024-11-15T10:54:06.205" v="7289" actId="1076"/>
          <ac:spMkLst>
            <pc:docMk/>
            <pc:sldMk cId="1986815368" sldId="303"/>
            <ac:spMk id="5" creationId="{B51393AB-2859-4474-B624-F3386381FFBF}"/>
          </ac:spMkLst>
        </pc:spChg>
        <pc:picChg chg="add mod">
          <ac:chgData name="harshit kumar" userId="f81db616ee775af8" providerId="LiveId" clId="{1816D5CA-377D-474A-85B8-9E0B930438A1}" dt="2024-11-15T10:52:10.473" v="7230" actId="14100"/>
          <ac:picMkLst>
            <pc:docMk/>
            <pc:sldMk cId="1986815368" sldId="303"/>
            <ac:picMk id="2" creationId="{42605245-3A4B-424B-8C8B-DDC0618960E7}"/>
          </ac:picMkLst>
        </pc:picChg>
        <pc:picChg chg="add mod">
          <ac:chgData name="harshit kumar" userId="f81db616ee775af8" providerId="LiveId" clId="{1816D5CA-377D-474A-85B8-9E0B930438A1}" dt="2024-11-15T10:52:07.798" v="7229" actId="14100"/>
          <ac:picMkLst>
            <pc:docMk/>
            <pc:sldMk cId="1986815368" sldId="303"/>
            <ac:picMk id="3" creationId="{1B4BB243-F3BC-4D17-978B-EA6B4143A1C1}"/>
          </ac:picMkLst>
        </pc:picChg>
      </pc:sldChg>
      <pc:sldChg chg="addSp modSp new add">
        <pc:chgData name="harshit kumar" userId="f81db616ee775af8" providerId="LiveId" clId="{1816D5CA-377D-474A-85B8-9E0B930438A1}" dt="2024-11-17T11:30:44.568" v="8092" actId="1076"/>
        <pc:sldMkLst>
          <pc:docMk/>
          <pc:sldMk cId="3770192563" sldId="304"/>
        </pc:sldMkLst>
        <pc:spChg chg="add mod">
          <ac:chgData name="harshit kumar" userId="f81db616ee775af8" providerId="LiveId" clId="{1816D5CA-377D-474A-85B8-9E0B930438A1}" dt="2024-11-15T14:27:12.772" v="7543" actId="20577"/>
          <ac:spMkLst>
            <pc:docMk/>
            <pc:sldMk cId="3770192563" sldId="304"/>
            <ac:spMk id="3" creationId="{324BD438-2AF2-41C7-9009-5F08F972FE49}"/>
          </ac:spMkLst>
        </pc:spChg>
        <pc:spChg chg="add mod">
          <ac:chgData name="harshit kumar" userId="f81db616ee775af8" providerId="LiveId" clId="{1816D5CA-377D-474A-85B8-9E0B930438A1}" dt="2024-11-17T11:30:44.568" v="8092" actId="1076"/>
          <ac:spMkLst>
            <pc:docMk/>
            <pc:sldMk cId="3770192563" sldId="304"/>
            <ac:spMk id="4" creationId="{86E58F30-F161-4CB6-867B-39ABA5E9A299}"/>
          </ac:spMkLst>
        </pc:spChg>
      </pc:sldChg>
      <pc:sldChg chg="addSp delSp modSp new add">
        <pc:chgData name="harshit kumar" userId="f81db616ee775af8" providerId="LiveId" clId="{1816D5CA-377D-474A-85B8-9E0B930438A1}" dt="2024-11-18T02:53:28.952" v="8676" actId="2711"/>
        <pc:sldMkLst>
          <pc:docMk/>
          <pc:sldMk cId="1686477359" sldId="305"/>
        </pc:sldMkLst>
        <pc:spChg chg="mod">
          <ac:chgData name="harshit kumar" userId="f81db616ee775af8" providerId="LiveId" clId="{1816D5CA-377D-474A-85B8-9E0B930438A1}" dt="2024-11-18T02:53:28.952" v="8676" actId="2711"/>
          <ac:spMkLst>
            <pc:docMk/>
            <pc:sldMk cId="1686477359" sldId="305"/>
            <ac:spMk id="2" creationId="{045D0794-EFFE-4FB4-97F9-E4378A54568E}"/>
          </ac:spMkLst>
        </pc:spChg>
        <pc:spChg chg="del">
          <ac:chgData name="harshit kumar" userId="f81db616ee775af8" providerId="LiveId" clId="{1816D5CA-377D-474A-85B8-9E0B930438A1}" dt="2024-11-18T02:51:42.393" v="8627"/>
          <ac:spMkLst>
            <pc:docMk/>
            <pc:sldMk cId="1686477359" sldId="305"/>
            <ac:spMk id="3" creationId="{F00782BC-6BB8-434A-9D4E-E9080F532362}"/>
          </ac:spMkLst>
        </pc:spChg>
        <pc:picChg chg="add mod">
          <ac:chgData name="harshit kumar" userId="f81db616ee775af8" providerId="LiveId" clId="{1816D5CA-377D-474A-85B8-9E0B930438A1}" dt="2024-11-18T02:52:35.427" v="8675" actId="1076"/>
          <ac:picMkLst>
            <pc:docMk/>
            <pc:sldMk cId="1686477359" sldId="305"/>
            <ac:picMk id="1026" creationId="{B5F60597-C1C6-4987-B1A9-5E5886EDDB33}"/>
          </ac:picMkLst>
        </pc:picChg>
      </pc:sldChg>
    </pc:docChg>
  </pc:docChgLst>
  <pc:docChgLst>
    <pc:chgData name="Hemalatha Yadav" userId="843524c538c1e2d1" providerId="LiveId" clId="{B1295AE1-D3C7-4420-A7A3-4EDAD1B12132}"/>
    <pc:docChg chg="undo custSel addSld modSld">
      <pc:chgData name="Hemalatha Yadav" userId="843524c538c1e2d1" providerId="LiveId" clId="{B1295AE1-D3C7-4420-A7A3-4EDAD1B12132}" dt="2024-11-07T12:26:32.793" v="386" actId="1076"/>
      <pc:docMkLst>
        <pc:docMk/>
      </pc:docMkLst>
      <pc:sldChg chg="addSp modSp mod">
        <pc:chgData name="Hemalatha Yadav" userId="843524c538c1e2d1" providerId="LiveId" clId="{B1295AE1-D3C7-4420-A7A3-4EDAD1B12132}" dt="2024-11-07T12:25:15.578" v="379" actId="14100"/>
        <pc:sldMkLst>
          <pc:docMk/>
          <pc:sldMk cId="1773421198" sldId="256"/>
        </pc:sldMkLst>
        <pc:spChg chg="mod">
          <ac:chgData name="Hemalatha Yadav" userId="843524c538c1e2d1" providerId="LiveId" clId="{B1295AE1-D3C7-4420-A7A3-4EDAD1B12132}" dt="2024-11-06T14:03:52.585" v="13" actId="14100"/>
          <ac:spMkLst>
            <pc:docMk/>
            <pc:sldMk cId="1773421198" sldId="256"/>
            <ac:spMk id="3" creationId="{48EA9912-0FED-A0E6-2E7E-0CA298213C36}"/>
          </ac:spMkLst>
        </pc:spChg>
        <pc:spChg chg="add mod">
          <ac:chgData name="Hemalatha Yadav" userId="843524c538c1e2d1" providerId="LiveId" clId="{B1295AE1-D3C7-4420-A7A3-4EDAD1B12132}" dt="2024-11-06T14:08:13.695" v="15" actId="313"/>
          <ac:spMkLst>
            <pc:docMk/>
            <pc:sldMk cId="1773421198" sldId="256"/>
            <ac:spMk id="4" creationId="{BB6C5D5E-7EA0-699F-5740-69EDC515F001}"/>
          </ac:spMkLst>
        </pc:spChg>
        <pc:picChg chg="add mod">
          <ac:chgData name="Hemalatha Yadav" userId="843524c538c1e2d1" providerId="LiveId" clId="{B1295AE1-D3C7-4420-A7A3-4EDAD1B12132}" dt="2024-11-07T12:25:15.578" v="379" actId="14100"/>
          <ac:picMkLst>
            <pc:docMk/>
            <pc:sldMk cId="1773421198" sldId="256"/>
            <ac:picMk id="5" creationId="{590E5C60-F029-484D-BB72-C7FB8BE98A89}"/>
          </ac:picMkLst>
        </pc:picChg>
      </pc:sldChg>
      <pc:sldChg chg="addSp delSp modSp new mod">
        <pc:chgData name="Hemalatha Yadav" userId="843524c538c1e2d1" providerId="LiveId" clId="{B1295AE1-D3C7-4420-A7A3-4EDAD1B12132}" dt="2024-11-07T12:26:32.793" v="386" actId="1076"/>
        <pc:sldMkLst>
          <pc:docMk/>
          <pc:sldMk cId="1103938067" sldId="261"/>
        </pc:sldMkLst>
        <pc:picChg chg="add del mod">
          <ac:chgData name="Hemalatha Yadav" userId="843524c538c1e2d1" providerId="LiveId" clId="{B1295AE1-D3C7-4420-A7A3-4EDAD1B12132}" dt="2024-11-07T12:24:53.420" v="372" actId="21"/>
          <ac:picMkLst>
            <pc:docMk/>
            <pc:sldMk cId="1103938067" sldId="261"/>
            <ac:picMk id="2" creationId="{590E5C60-F029-484D-BB72-C7FB8BE98A89}"/>
          </ac:picMkLst>
        </pc:picChg>
        <pc:picChg chg="add mod">
          <ac:chgData name="Hemalatha Yadav" userId="843524c538c1e2d1" providerId="LiveId" clId="{B1295AE1-D3C7-4420-A7A3-4EDAD1B12132}" dt="2024-11-07T12:24:41.479" v="370" actId="1076"/>
          <ac:picMkLst>
            <pc:docMk/>
            <pc:sldMk cId="1103938067" sldId="261"/>
            <ac:picMk id="3" creationId="{719E134A-CB0D-1780-74FF-6D5FC6FCEB35}"/>
          </ac:picMkLst>
        </pc:picChg>
        <pc:picChg chg="add mod">
          <ac:chgData name="Hemalatha Yadav" userId="843524c538c1e2d1" providerId="LiveId" clId="{B1295AE1-D3C7-4420-A7A3-4EDAD1B12132}" dt="2024-11-07T12:26:32.793" v="386" actId="1076"/>
          <ac:picMkLst>
            <pc:docMk/>
            <pc:sldMk cId="1103938067" sldId="261"/>
            <ac:picMk id="1026" creationId="{689B9D8F-A85E-0851-746D-B6F445B7F0DB}"/>
          </ac:picMkLst>
        </pc:picChg>
      </pc:sldChg>
      <pc:sldChg chg="addSp modSp new mod">
        <pc:chgData name="Hemalatha Yadav" userId="843524c538c1e2d1" providerId="LiveId" clId="{B1295AE1-D3C7-4420-A7A3-4EDAD1B12132}" dt="2024-11-07T11:45:33.269" v="119" actId="1076"/>
        <pc:sldMkLst>
          <pc:docMk/>
          <pc:sldMk cId="4132480127" sldId="262"/>
        </pc:sldMkLst>
        <pc:spChg chg="add mod">
          <ac:chgData name="Hemalatha Yadav" userId="843524c538c1e2d1" providerId="LiveId" clId="{B1295AE1-D3C7-4420-A7A3-4EDAD1B12132}" dt="2024-11-07T11:44:11.937" v="114" actId="1076"/>
          <ac:spMkLst>
            <pc:docMk/>
            <pc:sldMk cId="4132480127" sldId="262"/>
            <ac:spMk id="5" creationId="{851C165E-5391-F976-8ECA-889D25EE568B}"/>
          </ac:spMkLst>
        </pc:spChg>
        <pc:spChg chg="add mod">
          <ac:chgData name="Hemalatha Yadav" userId="843524c538c1e2d1" providerId="LiveId" clId="{B1295AE1-D3C7-4420-A7A3-4EDAD1B12132}" dt="2024-11-07T11:45:33.269" v="119" actId="1076"/>
          <ac:spMkLst>
            <pc:docMk/>
            <pc:sldMk cId="4132480127" sldId="262"/>
            <ac:spMk id="6" creationId="{503213E6-3752-B8B1-F385-E67458FA6300}"/>
          </ac:spMkLst>
        </pc:spChg>
        <pc:picChg chg="add mod">
          <ac:chgData name="Hemalatha Yadav" userId="843524c538c1e2d1" providerId="LiveId" clId="{B1295AE1-D3C7-4420-A7A3-4EDAD1B12132}" dt="2024-11-07T11:45:17.828" v="117" actId="14100"/>
          <ac:picMkLst>
            <pc:docMk/>
            <pc:sldMk cId="4132480127" sldId="262"/>
            <ac:picMk id="3" creationId="{F53456BF-B419-6715-EDF5-8727B8FC491F}"/>
          </ac:picMkLst>
        </pc:picChg>
      </pc:sldChg>
      <pc:sldChg chg="addSp modSp new mod">
        <pc:chgData name="Hemalatha Yadav" userId="843524c538c1e2d1" providerId="LiveId" clId="{B1295AE1-D3C7-4420-A7A3-4EDAD1B12132}" dt="2024-11-07T11:50:18.055" v="144" actId="1076"/>
        <pc:sldMkLst>
          <pc:docMk/>
          <pc:sldMk cId="3993455777" sldId="263"/>
        </pc:sldMkLst>
        <pc:spChg chg="add mod">
          <ac:chgData name="Hemalatha Yadav" userId="843524c538c1e2d1" providerId="LiveId" clId="{B1295AE1-D3C7-4420-A7A3-4EDAD1B12132}" dt="2024-11-07T11:50:18.055" v="144" actId="1076"/>
          <ac:spMkLst>
            <pc:docMk/>
            <pc:sldMk cId="3993455777" sldId="263"/>
            <ac:spMk id="2" creationId="{88FBB709-654E-4C3C-9F12-EB2B094B769F}"/>
          </ac:spMkLst>
        </pc:spChg>
        <pc:picChg chg="add mod">
          <ac:chgData name="Hemalatha Yadav" userId="843524c538c1e2d1" providerId="LiveId" clId="{B1295AE1-D3C7-4420-A7A3-4EDAD1B12132}" dt="2024-11-07T11:49:38.697" v="143" actId="1440"/>
          <ac:picMkLst>
            <pc:docMk/>
            <pc:sldMk cId="3993455777" sldId="263"/>
            <ac:picMk id="3" creationId="{131882B5-42B9-422F-A5AC-4B8D2E295315}"/>
          </ac:picMkLst>
        </pc:picChg>
      </pc:sldChg>
      <pc:sldChg chg="addSp modSp new mod">
        <pc:chgData name="Hemalatha Yadav" userId="843524c538c1e2d1" providerId="LiveId" clId="{B1295AE1-D3C7-4420-A7A3-4EDAD1B12132}" dt="2024-11-07T11:47:34.960" v="133" actId="20577"/>
        <pc:sldMkLst>
          <pc:docMk/>
          <pc:sldMk cId="767545863" sldId="264"/>
        </pc:sldMkLst>
        <pc:spChg chg="add mod">
          <ac:chgData name="Hemalatha Yadav" userId="843524c538c1e2d1" providerId="LiveId" clId="{B1295AE1-D3C7-4420-A7A3-4EDAD1B12132}" dt="2024-11-07T11:47:34.960" v="133" actId="20577"/>
          <ac:spMkLst>
            <pc:docMk/>
            <pc:sldMk cId="767545863" sldId="264"/>
            <ac:spMk id="3" creationId="{9FC3544A-6676-1EE8-80F7-10EAC42DD53B}"/>
          </ac:spMkLst>
        </pc:spChg>
      </pc:sldChg>
      <pc:sldChg chg="addSp modSp new mod">
        <pc:chgData name="Hemalatha Yadav" userId="843524c538c1e2d1" providerId="LiveId" clId="{B1295AE1-D3C7-4420-A7A3-4EDAD1B12132}" dt="2024-11-07T11:57:43.709" v="224" actId="20577"/>
        <pc:sldMkLst>
          <pc:docMk/>
          <pc:sldMk cId="2300073800" sldId="265"/>
        </pc:sldMkLst>
        <pc:spChg chg="add mod">
          <ac:chgData name="Hemalatha Yadav" userId="843524c538c1e2d1" providerId="LiveId" clId="{B1295AE1-D3C7-4420-A7A3-4EDAD1B12132}" dt="2024-11-07T11:57:43.709" v="224" actId="20577"/>
          <ac:spMkLst>
            <pc:docMk/>
            <pc:sldMk cId="2300073800" sldId="265"/>
            <ac:spMk id="3" creationId="{6C1E737A-770D-6DE2-3F69-AD499E9F8F1B}"/>
          </ac:spMkLst>
        </pc:spChg>
        <pc:picChg chg="add mod">
          <ac:chgData name="Hemalatha Yadav" userId="843524c538c1e2d1" providerId="LiveId" clId="{B1295AE1-D3C7-4420-A7A3-4EDAD1B12132}" dt="2024-11-07T11:57:14.164" v="214" actId="1076"/>
          <ac:picMkLst>
            <pc:docMk/>
            <pc:sldMk cId="2300073800" sldId="265"/>
            <ac:picMk id="5" creationId="{A2337389-B0A0-CFA3-2A6C-9FBF19DCFAAF}"/>
          </ac:picMkLst>
        </pc:picChg>
        <pc:picChg chg="add mod">
          <ac:chgData name="Hemalatha Yadav" userId="843524c538c1e2d1" providerId="LiveId" clId="{B1295AE1-D3C7-4420-A7A3-4EDAD1B12132}" dt="2024-11-07T11:56:57.481" v="210" actId="14100"/>
          <ac:picMkLst>
            <pc:docMk/>
            <pc:sldMk cId="2300073800" sldId="265"/>
            <ac:picMk id="7" creationId="{7ED92935-5D2F-0690-6A42-01963DB2D9D0}"/>
          </ac:picMkLst>
        </pc:picChg>
        <pc:picChg chg="add mod">
          <ac:chgData name="Hemalatha Yadav" userId="843524c538c1e2d1" providerId="LiveId" clId="{B1295AE1-D3C7-4420-A7A3-4EDAD1B12132}" dt="2024-11-07T11:57:09.064" v="213" actId="1076"/>
          <ac:picMkLst>
            <pc:docMk/>
            <pc:sldMk cId="2300073800" sldId="265"/>
            <ac:picMk id="9" creationId="{CCB18E6D-7E76-513E-F584-2C363783234D}"/>
          </ac:picMkLst>
        </pc:picChg>
        <pc:picChg chg="add mod">
          <ac:chgData name="Hemalatha Yadav" userId="843524c538c1e2d1" providerId="LiveId" clId="{B1295AE1-D3C7-4420-A7A3-4EDAD1B12132}" dt="2024-11-07T11:57:03.852" v="211" actId="1076"/>
          <ac:picMkLst>
            <pc:docMk/>
            <pc:sldMk cId="2300073800" sldId="265"/>
            <ac:picMk id="11" creationId="{0D8101F3-C88E-9D44-A4D3-2CA930EDD6A1}"/>
          </ac:picMkLst>
        </pc:picChg>
      </pc:sldChg>
      <pc:sldChg chg="addSp modSp new mod">
        <pc:chgData name="Hemalatha Yadav" userId="843524c538c1e2d1" providerId="LiveId" clId="{B1295AE1-D3C7-4420-A7A3-4EDAD1B12132}" dt="2024-11-07T12:13:00.711" v="365" actId="1076"/>
        <pc:sldMkLst>
          <pc:docMk/>
          <pc:sldMk cId="3175076839" sldId="266"/>
        </pc:sldMkLst>
        <pc:spChg chg="add mod">
          <ac:chgData name="Hemalatha Yadav" userId="843524c538c1e2d1" providerId="LiveId" clId="{B1295AE1-D3C7-4420-A7A3-4EDAD1B12132}" dt="2024-11-07T12:13:00.711" v="365" actId="1076"/>
          <ac:spMkLst>
            <pc:docMk/>
            <pc:sldMk cId="3175076839" sldId="266"/>
            <ac:spMk id="4" creationId="{D5FA4347-D177-87C1-567A-EECC465C6D50}"/>
          </ac:spMkLst>
        </pc:spChg>
        <pc:picChg chg="add mod">
          <ac:chgData name="Hemalatha Yadav" userId="843524c538c1e2d1" providerId="LiveId" clId="{B1295AE1-D3C7-4420-A7A3-4EDAD1B12132}" dt="2024-11-07T11:58:23.143" v="226" actId="1076"/>
          <ac:picMkLst>
            <pc:docMk/>
            <pc:sldMk cId="3175076839" sldId="266"/>
            <ac:picMk id="3" creationId="{64557814-B2FD-6ABB-36EC-8FFFD3170969}"/>
          </ac:picMkLst>
        </pc:picChg>
      </pc:sldChg>
      <pc:sldChg chg="addSp modSp new mod">
        <pc:chgData name="Hemalatha Yadav" userId="843524c538c1e2d1" providerId="LiveId" clId="{B1295AE1-D3C7-4420-A7A3-4EDAD1B12132}" dt="2024-11-07T12:01:50.783" v="248" actId="1076"/>
        <pc:sldMkLst>
          <pc:docMk/>
          <pc:sldMk cId="4200077338" sldId="267"/>
        </pc:sldMkLst>
        <pc:spChg chg="add mod">
          <ac:chgData name="Hemalatha Yadav" userId="843524c538c1e2d1" providerId="LiveId" clId="{B1295AE1-D3C7-4420-A7A3-4EDAD1B12132}" dt="2024-11-07T12:01:25.226" v="244" actId="1076"/>
          <ac:spMkLst>
            <pc:docMk/>
            <pc:sldMk cId="4200077338" sldId="267"/>
            <ac:spMk id="3" creationId="{66E1F5E4-F882-94DC-CEDC-53F35A488B52}"/>
          </ac:spMkLst>
        </pc:spChg>
        <pc:picChg chg="add mod">
          <ac:chgData name="Hemalatha Yadav" userId="843524c538c1e2d1" providerId="LiveId" clId="{B1295AE1-D3C7-4420-A7A3-4EDAD1B12132}" dt="2024-11-07T12:01:50.783" v="248" actId="1076"/>
          <ac:picMkLst>
            <pc:docMk/>
            <pc:sldMk cId="4200077338" sldId="267"/>
            <ac:picMk id="5" creationId="{1813052C-AE3A-B424-1B04-CB798A073447}"/>
          </ac:picMkLst>
        </pc:picChg>
      </pc:sldChg>
      <pc:sldChg chg="addSp modSp new mod">
        <pc:chgData name="Hemalatha Yadav" userId="843524c538c1e2d1" providerId="LiveId" clId="{B1295AE1-D3C7-4420-A7A3-4EDAD1B12132}" dt="2024-11-07T12:07:25.693" v="319" actId="14100"/>
        <pc:sldMkLst>
          <pc:docMk/>
          <pc:sldMk cId="3838515846" sldId="268"/>
        </pc:sldMkLst>
        <pc:spChg chg="add mod">
          <ac:chgData name="Hemalatha Yadav" userId="843524c538c1e2d1" providerId="LiveId" clId="{B1295AE1-D3C7-4420-A7A3-4EDAD1B12132}" dt="2024-11-07T12:06:59.918" v="315" actId="14100"/>
          <ac:spMkLst>
            <pc:docMk/>
            <pc:sldMk cId="3838515846" sldId="268"/>
            <ac:spMk id="2" creationId="{93995429-74A3-FC4B-CC45-5CD345CEF53A}"/>
          </ac:spMkLst>
        </pc:spChg>
        <pc:picChg chg="add mod">
          <ac:chgData name="Hemalatha Yadav" userId="843524c538c1e2d1" providerId="LiveId" clId="{B1295AE1-D3C7-4420-A7A3-4EDAD1B12132}" dt="2024-11-07T12:07:25.693" v="319" actId="14100"/>
          <ac:picMkLst>
            <pc:docMk/>
            <pc:sldMk cId="3838515846" sldId="268"/>
            <ac:picMk id="4" creationId="{9DB23B77-A310-7848-86FE-5507F55F847D}"/>
          </ac:picMkLst>
        </pc:picChg>
      </pc:sldChg>
      <pc:sldChg chg="addSp delSp modSp new mod">
        <pc:chgData name="Hemalatha Yadav" userId="843524c538c1e2d1" providerId="LiveId" clId="{B1295AE1-D3C7-4420-A7A3-4EDAD1B12132}" dt="2024-11-07T12:12:22.969" v="351" actId="1076"/>
        <pc:sldMkLst>
          <pc:docMk/>
          <pc:sldMk cId="2199608598" sldId="269"/>
        </pc:sldMkLst>
        <pc:spChg chg="add del mod">
          <ac:chgData name="Hemalatha Yadav" userId="843524c538c1e2d1" providerId="LiveId" clId="{B1295AE1-D3C7-4420-A7A3-4EDAD1B12132}" dt="2024-11-07T12:12:22.969" v="351" actId="1076"/>
          <ac:spMkLst>
            <pc:docMk/>
            <pc:sldMk cId="2199608598" sldId="269"/>
            <ac:spMk id="3" creationId="{5A4A5C6B-B398-83BC-5BC7-2FA4CB03205C}"/>
          </ac:spMkLst>
        </pc:spChg>
        <pc:picChg chg="add mod">
          <ac:chgData name="Hemalatha Yadav" userId="843524c538c1e2d1" providerId="LiveId" clId="{B1295AE1-D3C7-4420-A7A3-4EDAD1B12132}" dt="2024-11-07T12:12:17.119" v="350" actId="14100"/>
          <ac:picMkLst>
            <pc:docMk/>
            <pc:sldMk cId="2199608598" sldId="269"/>
            <ac:picMk id="5" creationId="{257B7063-B52E-F73E-1200-879D09FB0D92}"/>
          </ac:picMkLst>
        </pc:picChg>
      </pc:sldChg>
      <pc:sldChg chg="new">
        <pc:chgData name="Hemalatha Yadav" userId="843524c538c1e2d1" providerId="LiveId" clId="{B1295AE1-D3C7-4420-A7A3-4EDAD1B12132}" dt="2024-11-07T12:19:47.091" v="366" actId="680"/>
        <pc:sldMkLst>
          <pc:docMk/>
          <pc:sldMk cId="1837515178"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62BE9-9AAA-46DE-BEA1-1505EF118C43}" type="datetimeFigureOut">
              <a:rPr lang="en-IN" smtClean="0"/>
              <a:t>19-12-2024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573F1-5E7D-4743-A60F-6AC4F9074D30}" type="slidenum">
              <a:rPr lang="en-IN" smtClean="0"/>
              <a:t>‹#›</a:t>
            </a:fld>
            <a:endParaRPr lang="en-IN"/>
          </a:p>
        </p:txBody>
      </p:sp>
    </p:spTree>
    <p:extLst>
      <p:ext uri="{BB962C8B-B14F-4D97-AF65-F5344CB8AC3E}">
        <p14:creationId xmlns:p14="http://schemas.microsoft.com/office/powerpoint/2010/main" val="3374855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6573F1-5E7D-4743-A60F-6AC4F9074D30}" type="slidenum">
              <a:rPr lang="en-IN" smtClean="0"/>
              <a:t>1</a:t>
            </a:fld>
            <a:endParaRPr lang="en-IN"/>
          </a:p>
        </p:txBody>
      </p:sp>
    </p:spTree>
    <p:extLst>
      <p:ext uri="{BB962C8B-B14F-4D97-AF65-F5344CB8AC3E}">
        <p14:creationId xmlns:p14="http://schemas.microsoft.com/office/powerpoint/2010/main" val="170844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6573F1-5E7D-4743-A60F-6AC4F9074D30}" type="slidenum">
              <a:rPr lang="en-IN" smtClean="0"/>
              <a:t>2</a:t>
            </a:fld>
            <a:endParaRPr lang="en-IN"/>
          </a:p>
        </p:txBody>
      </p:sp>
    </p:spTree>
    <p:extLst>
      <p:ext uri="{BB962C8B-B14F-4D97-AF65-F5344CB8AC3E}">
        <p14:creationId xmlns:p14="http://schemas.microsoft.com/office/powerpoint/2010/main" val="214599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6573F1-5E7D-4743-A60F-6AC4F9074D30}" type="slidenum">
              <a:rPr lang="en-IN" smtClean="0"/>
              <a:t>5</a:t>
            </a:fld>
            <a:endParaRPr lang="en-IN"/>
          </a:p>
        </p:txBody>
      </p:sp>
    </p:spTree>
    <p:extLst>
      <p:ext uri="{BB962C8B-B14F-4D97-AF65-F5344CB8AC3E}">
        <p14:creationId xmlns:p14="http://schemas.microsoft.com/office/powerpoint/2010/main" val="238302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098F-FC63-4750-B484-0346D7C9BA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94B68B-F5BF-4257-AB1D-DE6909F3A2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7A174A-0BB1-4565-A346-6CA940AD6ADB}"/>
              </a:ext>
            </a:extLst>
          </p:cNvPr>
          <p:cNvSpPr>
            <a:spLocks noGrp="1"/>
          </p:cNvSpPr>
          <p:nvPr>
            <p:ph type="dt" sz="half" idx="10"/>
          </p:nvPr>
        </p:nvSpPr>
        <p:spPr/>
        <p:txBody>
          <a:bodyPr/>
          <a:lstStyle/>
          <a:p>
            <a:fld id="{3E208051-DC49-4F77-88F8-C1261D638207}" type="datetime1">
              <a:rPr lang="en-IN" smtClean="0"/>
              <a:t>19-12-2024</a:t>
            </a:fld>
            <a:endParaRPr lang="en-IN"/>
          </a:p>
        </p:txBody>
      </p:sp>
      <p:sp>
        <p:nvSpPr>
          <p:cNvPr id="5" name="Footer Placeholder 4">
            <a:extLst>
              <a:ext uri="{FF2B5EF4-FFF2-40B4-BE49-F238E27FC236}">
                <a16:creationId xmlns:a16="http://schemas.microsoft.com/office/drawing/2014/main" id="{50C2013C-7FFC-41B3-9CDA-9E0CAD6052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538F64-1A03-42CD-8106-8202716DF74F}"/>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1351209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A013-3958-48E4-8339-845763E27E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918ECF-7AB7-4765-A5FC-936BA6D2A5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947882-9D76-4A45-9B5B-6A187DE42A76}"/>
              </a:ext>
            </a:extLst>
          </p:cNvPr>
          <p:cNvSpPr>
            <a:spLocks noGrp="1"/>
          </p:cNvSpPr>
          <p:nvPr>
            <p:ph type="dt" sz="half" idx="10"/>
          </p:nvPr>
        </p:nvSpPr>
        <p:spPr/>
        <p:txBody>
          <a:bodyPr/>
          <a:lstStyle/>
          <a:p>
            <a:fld id="{047EEAA0-1F22-42A0-A977-293B7F40F538}" type="datetime1">
              <a:rPr lang="en-IN" smtClean="0"/>
              <a:t>19-12-2024</a:t>
            </a:fld>
            <a:endParaRPr lang="en-IN"/>
          </a:p>
        </p:txBody>
      </p:sp>
      <p:sp>
        <p:nvSpPr>
          <p:cNvPr id="5" name="Footer Placeholder 4">
            <a:extLst>
              <a:ext uri="{FF2B5EF4-FFF2-40B4-BE49-F238E27FC236}">
                <a16:creationId xmlns:a16="http://schemas.microsoft.com/office/drawing/2014/main" id="{341D5FCF-A5E7-46CC-8FCE-1BBBB26A8D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C5166D-36EE-44D7-9C0D-E299779BC595}"/>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2714197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16F56A-2B71-4DBA-997F-5A8BFDB5E9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018CD8-E66D-4087-A7D4-1692CE6C23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F73DCC-974D-4A45-A5E0-5FE3AAABD27D}"/>
              </a:ext>
            </a:extLst>
          </p:cNvPr>
          <p:cNvSpPr>
            <a:spLocks noGrp="1"/>
          </p:cNvSpPr>
          <p:nvPr>
            <p:ph type="dt" sz="half" idx="10"/>
          </p:nvPr>
        </p:nvSpPr>
        <p:spPr/>
        <p:txBody>
          <a:bodyPr/>
          <a:lstStyle/>
          <a:p>
            <a:fld id="{AF394E7A-801B-4887-AC5D-7D6A5CA335F0}" type="datetime1">
              <a:rPr lang="en-IN" smtClean="0"/>
              <a:t>19-12-2024</a:t>
            </a:fld>
            <a:endParaRPr lang="en-IN"/>
          </a:p>
        </p:txBody>
      </p:sp>
      <p:sp>
        <p:nvSpPr>
          <p:cNvPr id="5" name="Footer Placeholder 4">
            <a:extLst>
              <a:ext uri="{FF2B5EF4-FFF2-40B4-BE49-F238E27FC236}">
                <a16:creationId xmlns:a16="http://schemas.microsoft.com/office/drawing/2014/main" id="{9E0E91CD-9C4D-4855-A962-587ED57D9D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DA310B-EC49-4EDB-A62B-A9B53351C8AC}"/>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2042716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D7E6-6287-4DE8-84C1-80AA0163AF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610861-8DDD-4C67-B355-E8CF42B2FC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C9A346-B39A-4F86-9A3F-336ECF164AE1}"/>
              </a:ext>
            </a:extLst>
          </p:cNvPr>
          <p:cNvSpPr>
            <a:spLocks noGrp="1"/>
          </p:cNvSpPr>
          <p:nvPr>
            <p:ph type="dt" sz="half" idx="10"/>
          </p:nvPr>
        </p:nvSpPr>
        <p:spPr/>
        <p:txBody>
          <a:bodyPr/>
          <a:lstStyle/>
          <a:p>
            <a:fld id="{74B24ED4-8DFB-4A89-9343-B121EDB803EF}" type="datetime1">
              <a:rPr lang="en-IN" smtClean="0"/>
              <a:t>19-12-2024</a:t>
            </a:fld>
            <a:endParaRPr lang="en-IN"/>
          </a:p>
        </p:txBody>
      </p:sp>
      <p:sp>
        <p:nvSpPr>
          <p:cNvPr id="5" name="Footer Placeholder 4">
            <a:extLst>
              <a:ext uri="{FF2B5EF4-FFF2-40B4-BE49-F238E27FC236}">
                <a16:creationId xmlns:a16="http://schemas.microsoft.com/office/drawing/2014/main" id="{E01E56C8-74EC-419D-A358-9E081BAFDD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EC2266-6990-41EA-B079-9AC5E02A22B1}"/>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210131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AE03-EFEF-4E5E-A382-BD37D2C333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345665-EE62-4AB8-921B-46E31FDD26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862E06-C57C-4F25-8D2E-40651AD4E028}"/>
              </a:ext>
            </a:extLst>
          </p:cNvPr>
          <p:cNvSpPr>
            <a:spLocks noGrp="1"/>
          </p:cNvSpPr>
          <p:nvPr>
            <p:ph type="dt" sz="half" idx="10"/>
          </p:nvPr>
        </p:nvSpPr>
        <p:spPr/>
        <p:txBody>
          <a:bodyPr/>
          <a:lstStyle/>
          <a:p>
            <a:fld id="{6D38B937-425A-4CC0-A500-264F86CFC2A3}" type="datetime1">
              <a:rPr lang="en-IN" smtClean="0"/>
              <a:t>19-12-2024</a:t>
            </a:fld>
            <a:endParaRPr lang="en-IN"/>
          </a:p>
        </p:txBody>
      </p:sp>
      <p:sp>
        <p:nvSpPr>
          <p:cNvPr id="5" name="Footer Placeholder 4">
            <a:extLst>
              <a:ext uri="{FF2B5EF4-FFF2-40B4-BE49-F238E27FC236}">
                <a16:creationId xmlns:a16="http://schemas.microsoft.com/office/drawing/2014/main" id="{2E45869B-FD54-491F-8BC2-0EF9FBEC42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10806-6330-46E6-BF59-90709983C7C6}"/>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197376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7A82-1C01-4B32-9C65-90B0ACAF56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7AC890-6745-43FD-AB95-B2AC52E284C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BCCB10-27C6-4104-8FB7-B22A142816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C9E856-CC7F-4BEE-8E4A-EA3D90D5D4AD}"/>
              </a:ext>
            </a:extLst>
          </p:cNvPr>
          <p:cNvSpPr>
            <a:spLocks noGrp="1"/>
          </p:cNvSpPr>
          <p:nvPr>
            <p:ph type="dt" sz="half" idx="10"/>
          </p:nvPr>
        </p:nvSpPr>
        <p:spPr/>
        <p:txBody>
          <a:bodyPr/>
          <a:lstStyle/>
          <a:p>
            <a:fld id="{BB170906-E1F8-400E-90DE-7C00CC7FAF31}" type="datetime1">
              <a:rPr lang="en-IN" smtClean="0"/>
              <a:t>19-12-2024</a:t>
            </a:fld>
            <a:endParaRPr lang="en-IN"/>
          </a:p>
        </p:txBody>
      </p:sp>
      <p:sp>
        <p:nvSpPr>
          <p:cNvPr id="6" name="Footer Placeholder 5">
            <a:extLst>
              <a:ext uri="{FF2B5EF4-FFF2-40B4-BE49-F238E27FC236}">
                <a16:creationId xmlns:a16="http://schemas.microsoft.com/office/drawing/2014/main" id="{67045391-B736-4B7F-BC80-8EAB051C92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1A091C-3834-4788-B590-0F619F81BE3E}"/>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3807632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D761-1D35-4152-8226-171EE896A26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309096-E0C2-4955-BBB2-C5511FBF0F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5CE3C2-3B43-4EEE-BC99-8F612F8265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A9F7F12-163A-48EC-9E19-4AFE834A8B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3D37A4-FABE-4D23-BD2F-403D450630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0057F7-62B9-46AD-A277-E0D789D91B12}"/>
              </a:ext>
            </a:extLst>
          </p:cNvPr>
          <p:cNvSpPr>
            <a:spLocks noGrp="1"/>
          </p:cNvSpPr>
          <p:nvPr>
            <p:ph type="dt" sz="half" idx="10"/>
          </p:nvPr>
        </p:nvSpPr>
        <p:spPr/>
        <p:txBody>
          <a:bodyPr/>
          <a:lstStyle/>
          <a:p>
            <a:fld id="{F590897B-B0D3-4C56-A74A-6C68543C114E}" type="datetime1">
              <a:rPr lang="en-IN" smtClean="0"/>
              <a:t>19-12-2024</a:t>
            </a:fld>
            <a:endParaRPr lang="en-IN"/>
          </a:p>
        </p:txBody>
      </p:sp>
      <p:sp>
        <p:nvSpPr>
          <p:cNvPr id="8" name="Footer Placeholder 7">
            <a:extLst>
              <a:ext uri="{FF2B5EF4-FFF2-40B4-BE49-F238E27FC236}">
                <a16:creationId xmlns:a16="http://schemas.microsoft.com/office/drawing/2014/main" id="{FCF537D6-C268-4F70-BE72-CF6B168EDDE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06B012-1B23-412B-9DF0-B64A28345F26}"/>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1767165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47CB-6DF9-4D00-B15F-E0147CD93C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6FD7AA-BD9F-487F-A3CD-DDE45CC197EE}"/>
              </a:ext>
            </a:extLst>
          </p:cNvPr>
          <p:cNvSpPr>
            <a:spLocks noGrp="1"/>
          </p:cNvSpPr>
          <p:nvPr>
            <p:ph type="dt" sz="half" idx="10"/>
          </p:nvPr>
        </p:nvSpPr>
        <p:spPr/>
        <p:txBody>
          <a:bodyPr/>
          <a:lstStyle/>
          <a:p>
            <a:fld id="{B344A58E-CDE9-43AB-BB78-96B9C79E5385}" type="datetime1">
              <a:rPr lang="en-IN" smtClean="0"/>
              <a:t>19-12-2024</a:t>
            </a:fld>
            <a:endParaRPr lang="en-IN"/>
          </a:p>
        </p:txBody>
      </p:sp>
      <p:sp>
        <p:nvSpPr>
          <p:cNvPr id="4" name="Footer Placeholder 3">
            <a:extLst>
              <a:ext uri="{FF2B5EF4-FFF2-40B4-BE49-F238E27FC236}">
                <a16:creationId xmlns:a16="http://schemas.microsoft.com/office/drawing/2014/main" id="{6394FC39-6312-4BCB-9FB9-538E691AE1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661248-EE83-418B-8B7F-365542966C94}"/>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248000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F73F9-FB27-4918-B20A-5F8AFB09B0A4}"/>
              </a:ext>
            </a:extLst>
          </p:cNvPr>
          <p:cNvSpPr>
            <a:spLocks noGrp="1"/>
          </p:cNvSpPr>
          <p:nvPr>
            <p:ph type="dt" sz="half" idx="10"/>
          </p:nvPr>
        </p:nvSpPr>
        <p:spPr/>
        <p:txBody>
          <a:bodyPr/>
          <a:lstStyle/>
          <a:p>
            <a:fld id="{3F669B88-6CD3-40DC-9DF8-C8E8898D8E76}" type="datetime1">
              <a:rPr lang="en-IN" smtClean="0"/>
              <a:t>19-12-2024</a:t>
            </a:fld>
            <a:endParaRPr lang="en-IN"/>
          </a:p>
        </p:txBody>
      </p:sp>
      <p:sp>
        <p:nvSpPr>
          <p:cNvPr id="3" name="Footer Placeholder 2">
            <a:extLst>
              <a:ext uri="{FF2B5EF4-FFF2-40B4-BE49-F238E27FC236}">
                <a16:creationId xmlns:a16="http://schemas.microsoft.com/office/drawing/2014/main" id="{3E9EA454-3A95-4691-9626-2120CEA9A9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FAF5C36-F548-401C-97D3-C635F0DD969B}"/>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4292500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21FE-A3BC-4B61-8248-802EB2FD2A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F2415D-CCA7-44B7-8752-EBA63305F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DDFA34-FFF9-413E-9396-D721772E9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F15CA8-1668-43D3-8B6F-A6DEAE044ADC}"/>
              </a:ext>
            </a:extLst>
          </p:cNvPr>
          <p:cNvSpPr>
            <a:spLocks noGrp="1"/>
          </p:cNvSpPr>
          <p:nvPr>
            <p:ph type="dt" sz="half" idx="10"/>
          </p:nvPr>
        </p:nvSpPr>
        <p:spPr/>
        <p:txBody>
          <a:bodyPr/>
          <a:lstStyle/>
          <a:p>
            <a:fld id="{AF1C1E97-B30F-42BE-A796-D47CEAFF0C7F}" type="datetime1">
              <a:rPr lang="en-IN" smtClean="0"/>
              <a:t>19-12-2024</a:t>
            </a:fld>
            <a:endParaRPr lang="en-IN"/>
          </a:p>
        </p:txBody>
      </p:sp>
      <p:sp>
        <p:nvSpPr>
          <p:cNvPr id="6" name="Footer Placeholder 5">
            <a:extLst>
              <a:ext uri="{FF2B5EF4-FFF2-40B4-BE49-F238E27FC236}">
                <a16:creationId xmlns:a16="http://schemas.microsoft.com/office/drawing/2014/main" id="{A2E37F15-6027-4125-A494-A3E2EEE30D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DA1451-EE06-4313-B72A-D650AF8AE0D2}"/>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2311081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180F-BDED-44C7-9185-83B338BBF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E1D2AF-90EF-4347-A0C3-046229DE25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E788C0-51BC-43B2-87C7-1B3BD1411C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FF1CA4-A381-4452-924C-712F6D2DB4CA}"/>
              </a:ext>
            </a:extLst>
          </p:cNvPr>
          <p:cNvSpPr>
            <a:spLocks noGrp="1"/>
          </p:cNvSpPr>
          <p:nvPr>
            <p:ph type="dt" sz="half" idx="10"/>
          </p:nvPr>
        </p:nvSpPr>
        <p:spPr/>
        <p:txBody>
          <a:bodyPr/>
          <a:lstStyle/>
          <a:p>
            <a:fld id="{E36EE5BE-3E32-4854-AE50-F633669D3E7A}" type="datetime1">
              <a:rPr lang="en-IN" smtClean="0"/>
              <a:t>19-12-2024</a:t>
            </a:fld>
            <a:endParaRPr lang="en-IN"/>
          </a:p>
        </p:txBody>
      </p:sp>
      <p:sp>
        <p:nvSpPr>
          <p:cNvPr id="6" name="Footer Placeholder 5">
            <a:extLst>
              <a:ext uri="{FF2B5EF4-FFF2-40B4-BE49-F238E27FC236}">
                <a16:creationId xmlns:a16="http://schemas.microsoft.com/office/drawing/2014/main" id="{41BDBD83-F87E-4DA2-83C2-D65F899187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0A15E7-043F-4839-80E3-0DE7980F83AE}"/>
              </a:ext>
            </a:extLst>
          </p:cNvPr>
          <p:cNvSpPr>
            <a:spLocks noGrp="1"/>
          </p:cNvSpPr>
          <p:nvPr>
            <p:ph type="sldNum" sz="quarter" idx="12"/>
          </p:nvPr>
        </p:nvSpPr>
        <p:spPr/>
        <p:txBody>
          <a:bodyPr/>
          <a:lstStyle/>
          <a:p>
            <a:fld id="{3024169B-D11F-4061-B3BE-A7480F92B2C1}" type="slidenum">
              <a:rPr lang="en-IN" smtClean="0"/>
              <a:t>‹#›</a:t>
            </a:fld>
            <a:endParaRPr lang="en-IN"/>
          </a:p>
        </p:txBody>
      </p:sp>
    </p:spTree>
    <p:extLst>
      <p:ext uri="{BB962C8B-B14F-4D97-AF65-F5344CB8AC3E}">
        <p14:creationId xmlns:p14="http://schemas.microsoft.com/office/powerpoint/2010/main" val="209145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51827B-8825-4794-B205-4FCEA893C8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95D7B7-4DBC-4E3D-AC95-CCFC8E25DE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BE56CC-641B-450F-96E5-E067621ACA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26239-D29E-4D5A-B0E4-17816CAE3693}" type="datetime1">
              <a:rPr lang="en-IN" smtClean="0"/>
              <a:t>19-12-2024</a:t>
            </a:fld>
            <a:endParaRPr lang="en-IN"/>
          </a:p>
        </p:txBody>
      </p:sp>
      <p:sp>
        <p:nvSpPr>
          <p:cNvPr id="5" name="Footer Placeholder 4">
            <a:extLst>
              <a:ext uri="{FF2B5EF4-FFF2-40B4-BE49-F238E27FC236}">
                <a16:creationId xmlns:a16="http://schemas.microsoft.com/office/drawing/2014/main" id="{CF826C80-7A60-4FB5-9B46-ADC65304C6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FCFB6A5-7218-4F3C-B418-E8BEB442D6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4169B-D11F-4061-B3BE-A7480F92B2C1}" type="slidenum">
              <a:rPr lang="en-IN" smtClean="0"/>
              <a:t>‹#›</a:t>
            </a:fld>
            <a:endParaRPr lang="en-IN"/>
          </a:p>
        </p:txBody>
      </p:sp>
    </p:spTree>
    <p:extLst>
      <p:ext uri="{BB962C8B-B14F-4D97-AF65-F5344CB8AC3E}">
        <p14:creationId xmlns:p14="http://schemas.microsoft.com/office/powerpoint/2010/main" val="392929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drive/folders/1vGSRCnhqSxEH53BgLqhh32F1qNKqfOim?usp=drive_link"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av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pxhere.com/pt/photo/1576255" TargetMode="External"/><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02EE-3AD6-9CE8-8A3B-49380E6C5B02}"/>
              </a:ext>
            </a:extLst>
          </p:cNvPr>
          <p:cNvSpPr>
            <a:spLocks noGrp="1"/>
          </p:cNvSpPr>
          <p:nvPr>
            <p:ph type="ctrTitle"/>
          </p:nvPr>
        </p:nvSpPr>
        <p:spPr>
          <a:xfrm>
            <a:off x="6664861" y="258435"/>
            <a:ext cx="5334000" cy="2455869"/>
          </a:xfrm>
        </p:spPr>
        <p:txBody>
          <a:bodyPr>
            <a:normAutofit fontScale="90000"/>
          </a:bodyPr>
          <a:lstStyle/>
          <a:p>
            <a:r>
              <a:rPr lang="en-US" sz="5300" dirty="0">
                <a:latin typeface="Gill Sans MT" panose="020B0502020104020203" pitchFamily="34" charset="0"/>
              </a:rPr>
              <a:t>Predicting </a:t>
            </a:r>
            <a:br>
              <a:rPr lang="en-US" sz="5300" dirty="0">
                <a:latin typeface="Gill Sans MT" panose="020B0502020104020203" pitchFamily="34" charset="0"/>
              </a:rPr>
            </a:br>
            <a:r>
              <a:rPr lang="en-US" sz="5300" dirty="0">
                <a:latin typeface="Gill Sans MT" panose="020B0502020104020203" pitchFamily="34" charset="0"/>
              </a:rPr>
              <a:t>Credit Card Approvals: </a:t>
            </a:r>
            <a:br>
              <a:rPr lang="en-US" sz="5400" dirty="0"/>
            </a:br>
            <a:r>
              <a:rPr lang="en-US" sz="2700" dirty="0">
                <a:latin typeface="Gill Sans MT" panose="020B0502020104020203" pitchFamily="34" charset="0"/>
              </a:rPr>
              <a:t>A Classification-Based Approach</a:t>
            </a:r>
            <a:endParaRPr lang="en-IN" sz="2700" dirty="0">
              <a:latin typeface="Gill Sans MT" panose="020B0502020104020203" pitchFamily="34" charset="0"/>
            </a:endParaRPr>
          </a:p>
        </p:txBody>
      </p:sp>
      <p:pic>
        <p:nvPicPr>
          <p:cNvPr id="13" name="Picture 12">
            <a:extLst>
              <a:ext uri="{FF2B5EF4-FFF2-40B4-BE49-F238E27FC236}">
                <a16:creationId xmlns:a16="http://schemas.microsoft.com/office/drawing/2014/main" id="{BA607C64-0BAC-40B7-8E4C-2AC5E86FC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2" y="0"/>
            <a:ext cx="6858000" cy="68580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4" name="TextBox 13">
            <a:extLst>
              <a:ext uri="{FF2B5EF4-FFF2-40B4-BE49-F238E27FC236}">
                <a16:creationId xmlns:a16="http://schemas.microsoft.com/office/drawing/2014/main" id="{0F12155C-BFE1-445E-B1A4-8E0C55DB9794}"/>
              </a:ext>
            </a:extLst>
          </p:cNvPr>
          <p:cNvSpPr txBox="1"/>
          <p:nvPr/>
        </p:nvSpPr>
        <p:spPr>
          <a:xfrm>
            <a:off x="8860007" y="5129203"/>
            <a:ext cx="2931062" cy="400110"/>
          </a:xfrm>
          <a:prstGeom prst="rect">
            <a:avLst/>
          </a:prstGeom>
          <a:noFill/>
        </p:spPr>
        <p:txBody>
          <a:bodyPr wrap="square" rtlCol="0">
            <a:spAutoFit/>
          </a:bodyPr>
          <a:lstStyle/>
          <a:p>
            <a:pPr algn="ctr"/>
            <a:r>
              <a:rPr lang="en-US" sz="2000" b="1" dirty="0">
                <a:latin typeface="Gill Sans MT" panose="020B0502020104020203" pitchFamily="34" charset="0"/>
              </a:rPr>
              <a:t>GROUP NUMBER 2</a:t>
            </a:r>
            <a:endParaRPr lang="en-IN" sz="2000" b="1" dirty="0">
              <a:latin typeface="Gill Sans MT" panose="020B0502020104020203" pitchFamily="34" charset="0"/>
            </a:endParaRPr>
          </a:p>
        </p:txBody>
      </p:sp>
      <p:sp>
        <p:nvSpPr>
          <p:cNvPr id="15" name="TextBox 14">
            <a:extLst>
              <a:ext uri="{FF2B5EF4-FFF2-40B4-BE49-F238E27FC236}">
                <a16:creationId xmlns:a16="http://schemas.microsoft.com/office/drawing/2014/main" id="{5026D7EB-5DF5-420E-818F-220D5605395C}"/>
              </a:ext>
            </a:extLst>
          </p:cNvPr>
          <p:cNvSpPr txBox="1"/>
          <p:nvPr/>
        </p:nvSpPr>
        <p:spPr>
          <a:xfrm>
            <a:off x="7131439" y="5473865"/>
            <a:ext cx="4867422" cy="338554"/>
          </a:xfrm>
          <a:prstGeom prst="rect">
            <a:avLst/>
          </a:prstGeom>
          <a:noFill/>
        </p:spPr>
        <p:txBody>
          <a:bodyPr wrap="square" rtlCol="0">
            <a:spAutoFit/>
          </a:bodyPr>
          <a:lstStyle/>
          <a:p>
            <a:r>
              <a:rPr lang="en-US" sz="1600" b="1" dirty="0">
                <a:latin typeface="Gill Sans MT" panose="020B0502020104020203" pitchFamily="34" charset="0"/>
              </a:rPr>
              <a:t>BHAVANS VIVEKANANDA DEGREE COLLEGE</a:t>
            </a:r>
            <a:endParaRPr lang="en-IN" sz="1600" b="1" dirty="0">
              <a:latin typeface="Gill Sans MT" panose="020B0502020104020203" pitchFamily="34" charset="0"/>
            </a:endParaRPr>
          </a:p>
        </p:txBody>
      </p:sp>
      <p:sp>
        <p:nvSpPr>
          <p:cNvPr id="16" name="TextBox 15">
            <a:extLst>
              <a:ext uri="{FF2B5EF4-FFF2-40B4-BE49-F238E27FC236}">
                <a16:creationId xmlns:a16="http://schemas.microsoft.com/office/drawing/2014/main" id="{839F3AD8-4BE0-4355-9AB7-102691DBCAE6}"/>
              </a:ext>
            </a:extLst>
          </p:cNvPr>
          <p:cNvSpPr txBox="1"/>
          <p:nvPr/>
        </p:nvSpPr>
        <p:spPr>
          <a:xfrm>
            <a:off x="6843349" y="5930783"/>
            <a:ext cx="5333999" cy="646331"/>
          </a:xfrm>
          <a:prstGeom prst="rect">
            <a:avLst/>
          </a:prstGeom>
          <a:noFill/>
        </p:spPr>
        <p:txBody>
          <a:bodyPr wrap="square" rtlCol="0">
            <a:spAutoFit/>
          </a:bodyPr>
          <a:lstStyle/>
          <a:p>
            <a:pPr algn="ctr"/>
            <a:r>
              <a:rPr lang="en-US" b="1" dirty="0">
                <a:latin typeface="Gill Sans MT" panose="020B0502020104020203" pitchFamily="34" charset="0"/>
              </a:rPr>
              <a:t>GROUP MEMBERS</a:t>
            </a:r>
            <a:r>
              <a:rPr lang="en-US" dirty="0"/>
              <a:t>:</a:t>
            </a:r>
          </a:p>
          <a:p>
            <a:r>
              <a:rPr lang="en-US" dirty="0"/>
              <a:t>HARSHIT KUMAR/SRIKANTH YADAV/CHAITANYA JADAV</a:t>
            </a:r>
            <a:endParaRPr lang="en-IN" dirty="0"/>
          </a:p>
        </p:txBody>
      </p:sp>
      <p:sp>
        <p:nvSpPr>
          <p:cNvPr id="17" name="TextBox 16">
            <a:extLst>
              <a:ext uri="{FF2B5EF4-FFF2-40B4-BE49-F238E27FC236}">
                <a16:creationId xmlns:a16="http://schemas.microsoft.com/office/drawing/2014/main" id="{BD4AEA17-D6BF-4977-8E03-E7DFF325221E}"/>
              </a:ext>
            </a:extLst>
          </p:cNvPr>
          <p:cNvSpPr txBox="1"/>
          <p:nvPr/>
        </p:nvSpPr>
        <p:spPr>
          <a:xfrm>
            <a:off x="7449133" y="5144592"/>
            <a:ext cx="1674936" cy="369332"/>
          </a:xfrm>
          <a:prstGeom prst="rect">
            <a:avLst/>
          </a:prstGeom>
          <a:noFill/>
        </p:spPr>
        <p:txBody>
          <a:bodyPr wrap="square" rtlCol="0">
            <a:spAutoFit/>
          </a:bodyPr>
          <a:lstStyle/>
          <a:p>
            <a:r>
              <a:rPr lang="en-US" u="sng" dirty="0"/>
              <a:t>PRESENTED BY:</a:t>
            </a:r>
            <a:endParaRPr lang="en-IN" u="sng" dirty="0"/>
          </a:p>
        </p:txBody>
      </p:sp>
      <p:sp>
        <p:nvSpPr>
          <p:cNvPr id="3" name="Slide Number Placeholder 2">
            <a:extLst>
              <a:ext uri="{FF2B5EF4-FFF2-40B4-BE49-F238E27FC236}">
                <a16:creationId xmlns:a16="http://schemas.microsoft.com/office/drawing/2014/main" id="{017DF6CF-3124-469C-BC23-F03861290095}"/>
              </a:ext>
            </a:extLst>
          </p:cNvPr>
          <p:cNvSpPr>
            <a:spLocks noGrp="1"/>
          </p:cNvSpPr>
          <p:nvPr>
            <p:ph type="sldNum" sz="quarter" idx="12"/>
          </p:nvPr>
        </p:nvSpPr>
        <p:spPr/>
        <p:txBody>
          <a:bodyPr/>
          <a:lstStyle/>
          <a:p>
            <a:fld id="{3024169B-D11F-4061-B3BE-A7480F92B2C1}" type="slidenum">
              <a:rPr lang="en-IN" smtClean="0"/>
              <a:t>1</a:t>
            </a:fld>
            <a:endParaRPr lang="en-IN"/>
          </a:p>
        </p:txBody>
      </p:sp>
    </p:spTree>
    <p:extLst>
      <p:ext uri="{BB962C8B-B14F-4D97-AF65-F5344CB8AC3E}">
        <p14:creationId xmlns:p14="http://schemas.microsoft.com/office/powerpoint/2010/main" val="1773421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456BF-B419-6715-EDF5-8727B8FC491F}"/>
              </a:ext>
            </a:extLst>
          </p:cNvPr>
          <p:cNvPicPr>
            <a:picLocks noChangeAspect="1"/>
          </p:cNvPicPr>
          <p:nvPr/>
        </p:nvPicPr>
        <p:blipFill>
          <a:blip r:embed="rId2"/>
          <a:stretch>
            <a:fillRect/>
          </a:stretch>
        </p:blipFill>
        <p:spPr>
          <a:xfrm>
            <a:off x="206477" y="2008546"/>
            <a:ext cx="6334999" cy="4591050"/>
          </a:xfrm>
          <a:prstGeom prst="rect">
            <a:avLst/>
          </a:prstGeom>
        </p:spPr>
      </p:pic>
      <p:sp>
        <p:nvSpPr>
          <p:cNvPr id="5" name="TextBox 4">
            <a:extLst>
              <a:ext uri="{FF2B5EF4-FFF2-40B4-BE49-F238E27FC236}">
                <a16:creationId xmlns:a16="http://schemas.microsoft.com/office/drawing/2014/main" id="{851C165E-5391-F976-8ECA-889D25EE568B}"/>
              </a:ext>
            </a:extLst>
          </p:cNvPr>
          <p:cNvSpPr txBox="1"/>
          <p:nvPr/>
        </p:nvSpPr>
        <p:spPr>
          <a:xfrm>
            <a:off x="343481" y="197761"/>
            <a:ext cx="1258529" cy="553998"/>
          </a:xfrm>
          <a:prstGeom prst="rect">
            <a:avLst/>
          </a:prstGeom>
          <a:noFill/>
        </p:spPr>
        <p:txBody>
          <a:bodyPr wrap="square">
            <a:spAutoFit/>
          </a:bodyPr>
          <a:lstStyle/>
          <a:p>
            <a:r>
              <a:rPr lang="en-US" sz="3000" dirty="0">
                <a:latin typeface="Gill Sans MT" panose="020B0502020104020203" pitchFamily="34" charset="0"/>
              </a:rPr>
              <a:t>DATA</a:t>
            </a:r>
            <a:r>
              <a:rPr lang="en-US" sz="1800" dirty="0">
                <a:latin typeface="Gill Sans MT" panose="020B0502020104020203" pitchFamily="34" charset="0"/>
              </a:rPr>
              <a:t> </a:t>
            </a:r>
            <a:endParaRPr lang="en-IN" dirty="0"/>
          </a:p>
        </p:txBody>
      </p:sp>
      <p:sp>
        <p:nvSpPr>
          <p:cNvPr id="6" name="TextBox 5">
            <a:extLst>
              <a:ext uri="{FF2B5EF4-FFF2-40B4-BE49-F238E27FC236}">
                <a16:creationId xmlns:a16="http://schemas.microsoft.com/office/drawing/2014/main" id="{503213E6-3752-B8B1-F385-E67458FA6300}"/>
              </a:ext>
            </a:extLst>
          </p:cNvPr>
          <p:cNvSpPr txBox="1"/>
          <p:nvPr/>
        </p:nvSpPr>
        <p:spPr>
          <a:xfrm>
            <a:off x="274978" y="863802"/>
            <a:ext cx="6266498" cy="984885"/>
          </a:xfrm>
          <a:prstGeom prst="rect">
            <a:avLst/>
          </a:prstGeom>
          <a:noFill/>
        </p:spPr>
        <p:txBody>
          <a:bodyPr wrap="square" rtlCol="0">
            <a:spAutoFit/>
          </a:bodyPr>
          <a:lstStyle/>
          <a:p>
            <a:r>
              <a:rPr lang="en-US" b="1" dirty="0">
                <a:latin typeface="Gill Sans MT" panose="020B0502020104020203" pitchFamily="34" charset="0"/>
              </a:rPr>
              <a:t>Data Set </a:t>
            </a:r>
            <a:r>
              <a:rPr lang="en-US" dirty="0">
                <a:latin typeface="Gill Sans MT" panose="020B0502020104020203" pitchFamily="34" charset="0"/>
              </a:rPr>
              <a:t>: There are 16 variables and 691 records</a:t>
            </a:r>
          </a:p>
          <a:p>
            <a:r>
              <a:rPr lang="en-US" b="1" dirty="0">
                <a:latin typeface="Gill Sans MT" panose="020B0502020104020203" pitchFamily="34" charset="0"/>
              </a:rPr>
              <a:t>SOURCE:</a:t>
            </a:r>
            <a:r>
              <a:rPr lang="en-IN" sz="2000" u="sng" dirty="0">
                <a:latin typeface="Gill Sans MT" panose="020B0502020104020203" pitchFamily="34" charset="0"/>
                <a:hlinkClick r:id="rId3"/>
              </a:rPr>
              <a:t>https://drive.google.com/drive/folders/1vGSRCnhqSxEH53BgLqhh32F1qNKqfOim?usp=drive_link</a:t>
            </a:r>
            <a:endParaRPr lang="en-IN" sz="2000" b="0" dirty="0">
              <a:effectLst/>
              <a:latin typeface="Gill Sans MT" panose="020B0502020104020203" pitchFamily="34" charset="0"/>
            </a:endParaRPr>
          </a:p>
        </p:txBody>
      </p:sp>
      <p:sp>
        <p:nvSpPr>
          <p:cNvPr id="2" name="TextBox 1">
            <a:extLst>
              <a:ext uri="{FF2B5EF4-FFF2-40B4-BE49-F238E27FC236}">
                <a16:creationId xmlns:a16="http://schemas.microsoft.com/office/drawing/2014/main" id="{F68BB4AD-799A-4B3E-9510-8DC15292E40A}"/>
              </a:ext>
            </a:extLst>
          </p:cNvPr>
          <p:cNvSpPr txBox="1"/>
          <p:nvPr/>
        </p:nvSpPr>
        <p:spPr>
          <a:xfrm>
            <a:off x="6696220" y="251371"/>
            <a:ext cx="5023853" cy="1938992"/>
          </a:xfrm>
          <a:prstGeom prst="rect">
            <a:avLst/>
          </a:prstGeom>
          <a:noFill/>
        </p:spPr>
        <p:txBody>
          <a:bodyPr wrap="square" rtlCol="0">
            <a:spAutoFit/>
          </a:bodyPr>
          <a:lstStyle/>
          <a:p>
            <a:r>
              <a:rPr lang="en-US" sz="3000" dirty="0">
                <a:latin typeface="Gill Sans MT" panose="020B0502020104020203" pitchFamily="34" charset="0"/>
              </a:rPr>
              <a:t>VARIABLE</a:t>
            </a:r>
          </a:p>
          <a:p>
            <a:r>
              <a:rPr lang="en-US" dirty="0">
                <a:latin typeface="Gill Sans MT" panose="020B0502020104020203" pitchFamily="34" charset="0"/>
              </a:rPr>
              <a:t>The variables are of two types:</a:t>
            </a:r>
          </a:p>
          <a:p>
            <a:r>
              <a:rPr lang="en-US" dirty="0">
                <a:latin typeface="Gill Sans MT" panose="020B0502020104020203" pitchFamily="34" charset="0"/>
              </a:rPr>
              <a:t>continuous and categorical data, where the continuous variables are in integer and float format and categorical variables are in object format </a:t>
            </a:r>
            <a:endParaRPr lang="en-IN" dirty="0">
              <a:latin typeface="Gill Sans MT" panose="020B0502020104020203" pitchFamily="34" charset="0"/>
            </a:endParaRPr>
          </a:p>
          <a:p>
            <a:endParaRPr lang="en-IN" dirty="0"/>
          </a:p>
        </p:txBody>
      </p:sp>
      <p:graphicFrame>
        <p:nvGraphicFramePr>
          <p:cNvPr id="7" name="Table 6">
            <a:extLst>
              <a:ext uri="{FF2B5EF4-FFF2-40B4-BE49-F238E27FC236}">
                <a16:creationId xmlns:a16="http://schemas.microsoft.com/office/drawing/2014/main" id="{B4F00B17-8F00-4F86-AD2E-FD9E6638C8E7}"/>
              </a:ext>
            </a:extLst>
          </p:cNvPr>
          <p:cNvGraphicFramePr>
            <a:graphicFrameLocks noGrp="1"/>
          </p:cNvGraphicFramePr>
          <p:nvPr>
            <p:extLst>
              <p:ext uri="{D42A27DB-BD31-4B8C-83A1-F6EECF244321}">
                <p14:modId xmlns:p14="http://schemas.microsoft.com/office/powerpoint/2010/main" val="2776201328"/>
              </p:ext>
            </p:extLst>
          </p:nvPr>
        </p:nvGraphicFramePr>
        <p:xfrm>
          <a:off x="6780627" y="2094799"/>
          <a:ext cx="5023854" cy="4511830"/>
        </p:xfrm>
        <a:graphic>
          <a:graphicData uri="http://schemas.openxmlformats.org/drawingml/2006/table">
            <a:tbl>
              <a:tblPr firstRow="1" bandRow="1">
                <a:tableStyleId>{5C22544A-7EE6-4342-B048-85BDC9FD1C3A}</a:tableStyleId>
              </a:tblPr>
              <a:tblGrid>
                <a:gridCol w="2511927">
                  <a:extLst>
                    <a:ext uri="{9D8B030D-6E8A-4147-A177-3AD203B41FA5}">
                      <a16:colId xmlns:a16="http://schemas.microsoft.com/office/drawing/2014/main" val="3744664367"/>
                    </a:ext>
                  </a:extLst>
                </a:gridCol>
                <a:gridCol w="2511927">
                  <a:extLst>
                    <a:ext uri="{9D8B030D-6E8A-4147-A177-3AD203B41FA5}">
                      <a16:colId xmlns:a16="http://schemas.microsoft.com/office/drawing/2014/main" val="3337962960"/>
                    </a:ext>
                  </a:extLst>
                </a:gridCol>
              </a:tblGrid>
              <a:tr h="451183">
                <a:tc>
                  <a:txBody>
                    <a:bodyPr/>
                    <a:lstStyle/>
                    <a:p>
                      <a:pPr algn="ctr"/>
                      <a:r>
                        <a:rPr lang="en-US" dirty="0"/>
                        <a:t>CATEGORICAL</a:t>
                      </a:r>
                      <a:endParaRPr lang="en-IN" dirty="0"/>
                    </a:p>
                  </a:txBody>
                  <a:tcPr/>
                </a:tc>
                <a:tc>
                  <a:txBody>
                    <a:bodyPr/>
                    <a:lstStyle/>
                    <a:p>
                      <a:pPr algn="ctr"/>
                      <a:r>
                        <a:rPr lang="en-US" dirty="0"/>
                        <a:t>CONTINUOUS</a:t>
                      </a:r>
                      <a:endParaRPr lang="en-IN" dirty="0"/>
                    </a:p>
                  </a:txBody>
                  <a:tcPr/>
                </a:tc>
                <a:extLst>
                  <a:ext uri="{0D108BD9-81ED-4DB2-BD59-A6C34878D82A}">
                    <a16:rowId xmlns:a16="http://schemas.microsoft.com/office/drawing/2014/main" val="4130218948"/>
                  </a:ext>
                </a:extLst>
              </a:tr>
              <a:tr h="451183">
                <a:tc>
                  <a:txBody>
                    <a:bodyPr/>
                    <a:lstStyle/>
                    <a:p>
                      <a:r>
                        <a:rPr lang="en-US" dirty="0"/>
                        <a:t>Gender</a:t>
                      </a:r>
                    </a:p>
                  </a:txBody>
                  <a:tcPr/>
                </a:tc>
                <a:tc>
                  <a:txBody>
                    <a:bodyPr/>
                    <a:lstStyle/>
                    <a:p>
                      <a:r>
                        <a:rPr lang="en-US" dirty="0"/>
                        <a:t>Age</a:t>
                      </a:r>
                      <a:endParaRPr lang="en-IN" dirty="0"/>
                    </a:p>
                  </a:txBody>
                  <a:tcPr/>
                </a:tc>
                <a:extLst>
                  <a:ext uri="{0D108BD9-81ED-4DB2-BD59-A6C34878D82A}">
                    <a16:rowId xmlns:a16="http://schemas.microsoft.com/office/drawing/2014/main" val="2522245852"/>
                  </a:ext>
                </a:extLst>
              </a:tr>
              <a:tr h="451183">
                <a:tc>
                  <a:txBody>
                    <a:bodyPr/>
                    <a:lstStyle/>
                    <a:p>
                      <a:r>
                        <a:rPr lang="en-US" dirty="0"/>
                        <a:t>Married</a:t>
                      </a:r>
                      <a:endParaRPr lang="en-IN" dirty="0"/>
                    </a:p>
                  </a:txBody>
                  <a:tcPr/>
                </a:tc>
                <a:tc>
                  <a:txBody>
                    <a:bodyPr/>
                    <a:lstStyle/>
                    <a:p>
                      <a:r>
                        <a:rPr lang="en-US" dirty="0"/>
                        <a:t>Debt</a:t>
                      </a:r>
                      <a:endParaRPr lang="en-IN" dirty="0"/>
                    </a:p>
                  </a:txBody>
                  <a:tcPr/>
                </a:tc>
                <a:extLst>
                  <a:ext uri="{0D108BD9-81ED-4DB2-BD59-A6C34878D82A}">
                    <a16:rowId xmlns:a16="http://schemas.microsoft.com/office/drawing/2014/main" val="2719106945"/>
                  </a:ext>
                </a:extLst>
              </a:tr>
              <a:tr h="451183">
                <a:tc>
                  <a:txBody>
                    <a:bodyPr/>
                    <a:lstStyle/>
                    <a:p>
                      <a:r>
                        <a:rPr lang="en-US" dirty="0"/>
                        <a:t>Bankcustomer</a:t>
                      </a:r>
                      <a:endParaRPr lang="en-IN" dirty="0"/>
                    </a:p>
                  </a:txBody>
                  <a:tcPr/>
                </a:tc>
                <a:tc>
                  <a:txBody>
                    <a:bodyPr/>
                    <a:lstStyle/>
                    <a:p>
                      <a:r>
                        <a:rPr lang="en-US" dirty="0"/>
                        <a:t>Yearsemployed</a:t>
                      </a:r>
                      <a:endParaRPr lang="en-IN" dirty="0"/>
                    </a:p>
                  </a:txBody>
                  <a:tcPr/>
                </a:tc>
                <a:extLst>
                  <a:ext uri="{0D108BD9-81ED-4DB2-BD59-A6C34878D82A}">
                    <a16:rowId xmlns:a16="http://schemas.microsoft.com/office/drawing/2014/main" val="2914721145"/>
                  </a:ext>
                </a:extLst>
              </a:tr>
              <a:tr h="451183">
                <a:tc>
                  <a:txBody>
                    <a:bodyPr/>
                    <a:lstStyle/>
                    <a:p>
                      <a:r>
                        <a:rPr lang="en-US" dirty="0"/>
                        <a:t>Industry</a:t>
                      </a:r>
                      <a:endParaRPr lang="en-IN" dirty="0"/>
                    </a:p>
                  </a:txBody>
                  <a:tcPr/>
                </a:tc>
                <a:tc>
                  <a:txBody>
                    <a:bodyPr/>
                    <a:lstStyle/>
                    <a:p>
                      <a:r>
                        <a:rPr lang="en-US" dirty="0"/>
                        <a:t>CreditScore</a:t>
                      </a:r>
                      <a:endParaRPr lang="en-IN" dirty="0"/>
                    </a:p>
                  </a:txBody>
                  <a:tcPr/>
                </a:tc>
                <a:extLst>
                  <a:ext uri="{0D108BD9-81ED-4DB2-BD59-A6C34878D82A}">
                    <a16:rowId xmlns:a16="http://schemas.microsoft.com/office/drawing/2014/main" val="4269903789"/>
                  </a:ext>
                </a:extLst>
              </a:tr>
              <a:tr h="451183">
                <a:tc>
                  <a:txBody>
                    <a:bodyPr/>
                    <a:lstStyle/>
                    <a:p>
                      <a:r>
                        <a:rPr lang="en-US" dirty="0"/>
                        <a:t>Ethinicity</a:t>
                      </a:r>
                      <a:endParaRPr lang="en-IN" dirty="0"/>
                    </a:p>
                  </a:txBody>
                  <a:tcPr/>
                </a:tc>
                <a:tc>
                  <a:txBody>
                    <a:bodyPr/>
                    <a:lstStyle/>
                    <a:p>
                      <a:r>
                        <a:rPr lang="en-US" dirty="0"/>
                        <a:t>Income</a:t>
                      </a:r>
                      <a:endParaRPr lang="en-IN" dirty="0"/>
                    </a:p>
                  </a:txBody>
                  <a:tcPr/>
                </a:tc>
                <a:extLst>
                  <a:ext uri="{0D108BD9-81ED-4DB2-BD59-A6C34878D82A}">
                    <a16:rowId xmlns:a16="http://schemas.microsoft.com/office/drawing/2014/main" val="3079822603"/>
                  </a:ext>
                </a:extLst>
              </a:tr>
              <a:tr h="451183">
                <a:tc>
                  <a:txBody>
                    <a:bodyPr/>
                    <a:lstStyle/>
                    <a:p>
                      <a:r>
                        <a:rPr lang="en-US" dirty="0"/>
                        <a:t>Priordefault</a:t>
                      </a:r>
                      <a:endParaRPr lang="en-IN" dirty="0"/>
                    </a:p>
                  </a:txBody>
                  <a:tcPr/>
                </a:tc>
                <a:tc>
                  <a:txBody>
                    <a:bodyPr/>
                    <a:lstStyle/>
                    <a:p>
                      <a:endParaRPr lang="en-IN"/>
                    </a:p>
                  </a:txBody>
                  <a:tcPr/>
                </a:tc>
                <a:extLst>
                  <a:ext uri="{0D108BD9-81ED-4DB2-BD59-A6C34878D82A}">
                    <a16:rowId xmlns:a16="http://schemas.microsoft.com/office/drawing/2014/main" val="1797884372"/>
                  </a:ext>
                </a:extLst>
              </a:tr>
              <a:tr h="451183">
                <a:tc>
                  <a:txBody>
                    <a:bodyPr/>
                    <a:lstStyle/>
                    <a:p>
                      <a:r>
                        <a:rPr lang="en-US" dirty="0"/>
                        <a:t>Emplyed</a:t>
                      </a:r>
                      <a:endParaRPr lang="en-IN" dirty="0"/>
                    </a:p>
                  </a:txBody>
                  <a:tcPr/>
                </a:tc>
                <a:tc>
                  <a:txBody>
                    <a:bodyPr/>
                    <a:lstStyle/>
                    <a:p>
                      <a:endParaRPr lang="en-IN"/>
                    </a:p>
                  </a:txBody>
                  <a:tcPr/>
                </a:tc>
                <a:extLst>
                  <a:ext uri="{0D108BD9-81ED-4DB2-BD59-A6C34878D82A}">
                    <a16:rowId xmlns:a16="http://schemas.microsoft.com/office/drawing/2014/main" val="1120154941"/>
                  </a:ext>
                </a:extLst>
              </a:tr>
              <a:tr h="451183">
                <a:tc>
                  <a:txBody>
                    <a:bodyPr/>
                    <a:lstStyle/>
                    <a:p>
                      <a:r>
                        <a:rPr lang="en-US" dirty="0"/>
                        <a:t>Driverlicense</a:t>
                      </a:r>
                      <a:endParaRPr lang="en-IN" dirty="0"/>
                    </a:p>
                  </a:txBody>
                  <a:tcPr/>
                </a:tc>
                <a:tc>
                  <a:txBody>
                    <a:bodyPr/>
                    <a:lstStyle/>
                    <a:p>
                      <a:endParaRPr lang="en-IN"/>
                    </a:p>
                  </a:txBody>
                  <a:tcPr/>
                </a:tc>
                <a:extLst>
                  <a:ext uri="{0D108BD9-81ED-4DB2-BD59-A6C34878D82A}">
                    <a16:rowId xmlns:a16="http://schemas.microsoft.com/office/drawing/2014/main" val="829850979"/>
                  </a:ext>
                </a:extLst>
              </a:tr>
              <a:tr h="451183">
                <a:tc>
                  <a:txBody>
                    <a:bodyPr/>
                    <a:lstStyle/>
                    <a:p>
                      <a:r>
                        <a:rPr lang="en-US" dirty="0"/>
                        <a:t>Citizen</a:t>
                      </a:r>
                      <a:endParaRPr lang="en-IN" dirty="0"/>
                    </a:p>
                  </a:txBody>
                  <a:tcPr/>
                </a:tc>
                <a:tc>
                  <a:txBody>
                    <a:bodyPr/>
                    <a:lstStyle/>
                    <a:p>
                      <a:endParaRPr lang="en-IN" dirty="0"/>
                    </a:p>
                  </a:txBody>
                  <a:tcPr/>
                </a:tc>
                <a:extLst>
                  <a:ext uri="{0D108BD9-81ED-4DB2-BD59-A6C34878D82A}">
                    <a16:rowId xmlns:a16="http://schemas.microsoft.com/office/drawing/2014/main" val="1402993385"/>
                  </a:ext>
                </a:extLst>
              </a:tr>
            </a:tbl>
          </a:graphicData>
        </a:graphic>
      </p:graphicFrame>
      <p:sp>
        <p:nvSpPr>
          <p:cNvPr id="4" name="Slide Number Placeholder 3">
            <a:extLst>
              <a:ext uri="{FF2B5EF4-FFF2-40B4-BE49-F238E27FC236}">
                <a16:creationId xmlns:a16="http://schemas.microsoft.com/office/drawing/2014/main" id="{605AC95C-2713-4DA3-8A3D-3EF444503303}"/>
              </a:ext>
            </a:extLst>
          </p:cNvPr>
          <p:cNvSpPr>
            <a:spLocks noGrp="1"/>
          </p:cNvSpPr>
          <p:nvPr>
            <p:ph type="sldNum" sz="quarter" idx="12"/>
          </p:nvPr>
        </p:nvSpPr>
        <p:spPr/>
        <p:txBody>
          <a:bodyPr/>
          <a:lstStyle/>
          <a:p>
            <a:fld id="{3024169B-D11F-4061-B3BE-A7480F92B2C1}" type="slidenum">
              <a:rPr lang="en-IN" smtClean="0"/>
              <a:t>10</a:t>
            </a:fld>
            <a:endParaRPr lang="en-IN"/>
          </a:p>
        </p:txBody>
      </p:sp>
    </p:spTree>
    <p:extLst>
      <p:ext uri="{BB962C8B-B14F-4D97-AF65-F5344CB8AC3E}">
        <p14:creationId xmlns:p14="http://schemas.microsoft.com/office/powerpoint/2010/main" val="413248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C3544A-6676-1EE8-80F7-10EAC42DD53B}"/>
              </a:ext>
            </a:extLst>
          </p:cNvPr>
          <p:cNvSpPr txBox="1"/>
          <p:nvPr/>
        </p:nvSpPr>
        <p:spPr>
          <a:xfrm>
            <a:off x="612928" y="555625"/>
            <a:ext cx="11287432" cy="1631216"/>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Gill Sans MT" panose="020B0502020104020203" pitchFamily="34" charset="0"/>
              </a:rPr>
              <a:t>We have checked for NULL VALUES but there are no null values present in our data.</a:t>
            </a:r>
          </a:p>
          <a:p>
            <a:pPr marL="342900" indent="-342900">
              <a:buFont typeface="Arial" panose="020B0604020202020204" pitchFamily="34" charset="0"/>
              <a:buChar char="•"/>
            </a:pPr>
            <a:r>
              <a:rPr lang="en-US" sz="2000" dirty="0">
                <a:latin typeface="Gill Sans MT" panose="020B0502020104020203" pitchFamily="34" charset="0"/>
              </a:rPr>
              <a:t>Then we proceeded to perform dummy variable encoding for which we divided the data into two parts, which are independent variables and dependent variables.</a:t>
            </a:r>
          </a:p>
          <a:p>
            <a:pPr marL="342900" indent="-342900">
              <a:buFont typeface="Arial" panose="020B0604020202020204" pitchFamily="34" charset="0"/>
              <a:buChar char="•"/>
            </a:pPr>
            <a:r>
              <a:rPr lang="en-US" sz="2000" dirty="0">
                <a:latin typeface="Gill Sans MT" panose="020B0502020104020203" pitchFamily="34" charset="0"/>
              </a:rPr>
              <a:t>The categorical variables are encoded into continuous variables using the dummy variables.</a:t>
            </a:r>
          </a:p>
          <a:p>
            <a:pPr marL="342900" indent="-342900">
              <a:buFont typeface="Arial" panose="020B0604020202020204" pitchFamily="34" charset="0"/>
              <a:buChar char="•"/>
            </a:pPr>
            <a:r>
              <a:rPr lang="en-US" sz="2000" dirty="0">
                <a:latin typeface="Gill Sans MT" panose="020B0502020104020203" pitchFamily="34" charset="0"/>
              </a:rPr>
              <a:t>The renamed columns after dummy variables encoding are shown below,</a:t>
            </a:r>
          </a:p>
        </p:txBody>
      </p:sp>
      <p:graphicFrame>
        <p:nvGraphicFramePr>
          <p:cNvPr id="5" name="Table 4">
            <a:extLst>
              <a:ext uri="{FF2B5EF4-FFF2-40B4-BE49-F238E27FC236}">
                <a16:creationId xmlns:a16="http://schemas.microsoft.com/office/drawing/2014/main" id="{1F95BA68-8558-4699-ADB3-0F32C205ABB0}"/>
              </a:ext>
            </a:extLst>
          </p:cNvPr>
          <p:cNvGraphicFramePr>
            <a:graphicFrameLocks noGrp="1"/>
          </p:cNvGraphicFramePr>
          <p:nvPr>
            <p:extLst>
              <p:ext uri="{D42A27DB-BD31-4B8C-83A1-F6EECF244321}">
                <p14:modId xmlns:p14="http://schemas.microsoft.com/office/powerpoint/2010/main" val="568574314"/>
              </p:ext>
            </p:extLst>
          </p:nvPr>
        </p:nvGraphicFramePr>
        <p:xfrm>
          <a:off x="1684790" y="2417395"/>
          <a:ext cx="7985407" cy="3708400"/>
        </p:xfrm>
        <a:graphic>
          <a:graphicData uri="http://schemas.openxmlformats.org/drawingml/2006/table">
            <a:tbl>
              <a:tblPr firstRow="1" bandRow="1">
                <a:tableStyleId>{5C22544A-7EE6-4342-B048-85BDC9FD1C3A}</a:tableStyleId>
              </a:tblPr>
              <a:tblGrid>
                <a:gridCol w="3921407">
                  <a:extLst>
                    <a:ext uri="{9D8B030D-6E8A-4147-A177-3AD203B41FA5}">
                      <a16:colId xmlns:a16="http://schemas.microsoft.com/office/drawing/2014/main" val="1489544343"/>
                    </a:ext>
                  </a:extLst>
                </a:gridCol>
                <a:gridCol w="4064000">
                  <a:extLst>
                    <a:ext uri="{9D8B030D-6E8A-4147-A177-3AD203B41FA5}">
                      <a16:colId xmlns:a16="http://schemas.microsoft.com/office/drawing/2014/main" val="683040967"/>
                    </a:ext>
                  </a:extLst>
                </a:gridCol>
              </a:tblGrid>
              <a:tr h="370840">
                <a:tc>
                  <a:txBody>
                    <a:bodyPr/>
                    <a:lstStyle/>
                    <a:p>
                      <a:pPr algn="ctr"/>
                      <a:r>
                        <a:rPr lang="en-US" dirty="0"/>
                        <a:t>ORGINAL VARIABLES</a:t>
                      </a:r>
                      <a:endParaRPr lang="en-IN" dirty="0"/>
                    </a:p>
                  </a:txBody>
                  <a:tcPr/>
                </a:tc>
                <a:tc>
                  <a:txBody>
                    <a:bodyPr/>
                    <a:lstStyle/>
                    <a:p>
                      <a:pPr algn="ctr"/>
                      <a:r>
                        <a:rPr lang="en-US" dirty="0"/>
                        <a:t>RENAMED VARIABLES</a:t>
                      </a:r>
                      <a:endParaRPr lang="en-IN" dirty="0"/>
                    </a:p>
                  </a:txBody>
                  <a:tcPr/>
                </a:tc>
                <a:extLst>
                  <a:ext uri="{0D108BD9-81ED-4DB2-BD59-A6C34878D82A}">
                    <a16:rowId xmlns:a16="http://schemas.microsoft.com/office/drawing/2014/main" val="4132994830"/>
                  </a:ext>
                </a:extLst>
              </a:tr>
              <a:tr h="370840">
                <a:tc>
                  <a:txBody>
                    <a:bodyPr/>
                    <a:lstStyle/>
                    <a:p>
                      <a:r>
                        <a:rPr lang="en-US" dirty="0"/>
                        <a:t>Gender</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Gender</a:t>
                      </a:r>
                      <a:r>
                        <a:rPr lang="en-IN" dirty="0"/>
                        <a:t>_b</a:t>
                      </a:r>
                    </a:p>
                  </a:txBody>
                  <a:tcPr/>
                </a:tc>
                <a:extLst>
                  <a:ext uri="{0D108BD9-81ED-4DB2-BD59-A6C34878D82A}">
                    <a16:rowId xmlns:a16="http://schemas.microsoft.com/office/drawing/2014/main" val="1069876740"/>
                  </a:ext>
                </a:extLst>
              </a:tr>
              <a:tr h="370840">
                <a:tc>
                  <a:txBody>
                    <a:bodyPr/>
                    <a:lstStyle/>
                    <a:p>
                      <a:r>
                        <a:rPr lang="en-US" dirty="0"/>
                        <a:t>Married</a:t>
                      </a:r>
                      <a:endParaRPr lang="en-IN" dirty="0"/>
                    </a:p>
                  </a:txBody>
                  <a:tcPr/>
                </a:tc>
                <a:tc>
                  <a:txBody>
                    <a:bodyPr/>
                    <a:lstStyle/>
                    <a:p>
                      <a:r>
                        <a:rPr lang="en-US" dirty="0"/>
                        <a:t>Married_y</a:t>
                      </a:r>
                      <a:endParaRPr lang="en-IN" dirty="0"/>
                    </a:p>
                  </a:txBody>
                  <a:tcPr/>
                </a:tc>
                <a:extLst>
                  <a:ext uri="{0D108BD9-81ED-4DB2-BD59-A6C34878D82A}">
                    <a16:rowId xmlns:a16="http://schemas.microsoft.com/office/drawing/2014/main" val="2429405037"/>
                  </a:ext>
                </a:extLst>
              </a:tr>
              <a:tr h="370840">
                <a:tc>
                  <a:txBody>
                    <a:bodyPr/>
                    <a:lstStyle/>
                    <a:p>
                      <a:r>
                        <a:rPr lang="en-US" dirty="0"/>
                        <a:t>Bankcustomer</a:t>
                      </a:r>
                      <a:endParaRPr lang="en-IN" dirty="0"/>
                    </a:p>
                  </a:txBody>
                  <a:tcPr/>
                </a:tc>
                <a:tc>
                  <a:txBody>
                    <a:bodyPr/>
                    <a:lstStyle/>
                    <a:p>
                      <a:r>
                        <a:rPr lang="en-US" dirty="0"/>
                        <a:t>Bankcustomer_p</a:t>
                      </a:r>
                      <a:endParaRPr lang="en-IN" dirty="0"/>
                    </a:p>
                  </a:txBody>
                  <a:tcPr/>
                </a:tc>
                <a:extLst>
                  <a:ext uri="{0D108BD9-81ED-4DB2-BD59-A6C34878D82A}">
                    <a16:rowId xmlns:a16="http://schemas.microsoft.com/office/drawing/2014/main" val="533760820"/>
                  </a:ext>
                </a:extLst>
              </a:tr>
              <a:tr h="370840">
                <a:tc>
                  <a:txBody>
                    <a:bodyPr/>
                    <a:lstStyle/>
                    <a:p>
                      <a:r>
                        <a:rPr lang="en-US" dirty="0"/>
                        <a:t>Industry</a:t>
                      </a:r>
                      <a:endParaRPr lang="en-IN" dirty="0"/>
                    </a:p>
                  </a:txBody>
                  <a:tcPr/>
                </a:tc>
                <a:tc>
                  <a:txBody>
                    <a:bodyPr/>
                    <a:lstStyle/>
                    <a:p>
                      <a:r>
                        <a:rPr lang="en-US" dirty="0"/>
                        <a:t>Industry_c, Industry_cc,……</a:t>
                      </a:r>
                      <a:endParaRPr lang="en-IN" dirty="0"/>
                    </a:p>
                  </a:txBody>
                  <a:tcPr/>
                </a:tc>
                <a:extLst>
                  <a:ext uri="{0D108BD9-81ED-4DB2-BD59-A6C34878D82A}">
                    <a16:rowId xmlns:a16="http://schemas.microsoft.com/office/drawing/2014/main" val="2059776927"/>
                  </a:ext>
                </a:extLst>
              </a:tr>
              <a:tr h="370840">
                <a:tc>
                  <a:txBody>
                    <a:bodyPr/>
                    <a:lstStyle/>
                    <a:p>
                      <a:r>
                        <a:rPr lang="en-US" dirty="0"/>
                        <a:t>Ethinicity</a:t>
                      </a:r>
                      <a:endParaRPr lang="en-IN" dirty="0"/>
                    </a:p>
                  </a:txBody>
                  <a:tcPr/>
                </a:tc>
                <a:tc>
                  <a:txBody>
                    <a:bodyPr/>
                    <a:lstStyle/>
                    <a:p>
                      <a:r>
                        <a:rPr lang="en-US" dirty="0"/>
                        <a:t>Ethinicity_h, Ethinicity_j,…..</a:t>
                      </a:r>
                      <a:endParaRPr lang="en-IN" dirty="0"/>
                    </a:p>
                  </a:txBody>
                  <a:tcPr/>
                </a:tc>
                <a:extLst>
                  <a:ext uri="{0D108BD9-81ED-4DB2-BD59-A6C34878D82A}">
                    <a16:rowId xmlns:a16="http://schemas.microsoft.com/office/drawing/2014/main" val="1791062053"/>
                  </a:ext>
                </a:extLst>
              </a:tr>
              <a:tr h="370840">
                <a:tc>
                  <a:txBody>
                    <a:bodyPr/>
                    <a:lstStyle/>
                    <a:p>
                      <a:r>
                        <a:rPr lang="en-US" dirty="0"/>
                        <a:t>Priordefault</a:t>
                      </a:r>
                      <a:endParaRPr lang="en-IN" dirty="0"/>
                    </a:p>
                  </a:txBody>
                  <a:tcPr/>
                </a:tc>
                <a:tc>
                  <a:txBody>
                    <a:bodyPr/>
                    <a:lstStyle/>
                    <a:p>
                      <a:r>
                        <a:rPr lang="en-US" dirty="0"/>
                        <a:t>Priordefault_t</a:t>
                      </a:r>
                      <a:endParaRPr lang="en-IN" dirty="0"/>
                    </a:p>
                  </a:txBody>
                  <a:tcPr/>
                </a:tc>
                <a:extLst>
                  <a:ext uri="{0D108BD9-81ED-4DB2-BD59-A6C34878D82A}">
                    <a16:rowId xmlns:a16="http://schemas.microsoft.com/office/drawing/2014/main" val="4207096691"/>
                  </a:ext>
                </a:extLst>
              </a:tr>
              <a:tr h="370840">
                <a:tc>
                  <a:txBody>
                    <a:bodyPr/>
                    <a:lstStyle/>
                    <a:p>
                      <a:r>
                        <a:rPr lang="en-US" dirty="0"/>
                        <a:t>Employed</a:t>
                      </a:r>
                      <a:endParaRPr lang="en-IN" dirty="0"/>
                    </a:p>
                  </a:txBody>
                  <a:tcPr/>
                </a:tc>
                <a:tc>
                  <a:txBody>
                    <a:bodyPr/>
                    <a:lstStyle/>
                    <a:p>
                      <a:r>
                        <a:rPr lang="en-US" dirty="0"/>
                        <a:t>Employed_t</a:t>
                      </a:r>
                      <a:endParaRPr lang="en-IN" dirty="0"/>
                    </a:p>
                  </a:txBody>
                  <a:tcPr/>
                </a:tc>
                <a:extLst>
                  <a:ext uri="{0D108BD9-81ED-4DB2-BD59-A6C34878D82A}">
                    <a16:rowId xmlns:a16="http://schemas.microsoft.com/office/drawing/2014/main" val="2665707348"/>
                  </a:ext>
                </a:extLst>
              </a:tr>
              <a:tr h="370840">
                <a:tc>
                  <a:txBody>
                    <a:bodyPr/>
                    <a:lstStyle/>
                    <a:p>
                      <a:r>
                        <a:rPr lang="en-US" dirty="0"/>
                        <a:t>Driverlicense</a:t>
                      </a:r>
                      <a:endParaRPr lang="en-IN" dirty="0"/>
                    </a:p>
                  </a:txBody>
                  <a:tcPr/>
                </a:tc>
                <a:tc>
                  <a:txBody>
                    <a:bodyPr/>
                    <a:lstStyle/>
                    <a:p>
                      <a:r>
                        <a:rPr lang="en-US" dirty="0"/>
                        <a:t>Driverlicense_t</a:t>
                      </a:r>
                      <a:endParaRPr lang="en-IN" dirty="0"/>
                    </a:p>
                  </a:txBody>
                  <a:tcPr/>
                </a:tc>
                <a:extLst>
                  <a:ext uri="{0D108BD9-81ED-4DB2-BD59-A6C34878D82A}">
                    <a16:rowId xmlns:a16="http://schemas.microsoft.com/office/drawing/2014/main" val="2438617119"/>
                  </a:ext>
                </a:extLst>
              </a:tr>
              <a:tr h="370840">
                <a:tc>
                  <a:txBody>
                    <a:bodyPr/>
                    <a:lstStyle/>
                    <a:p>
                      <a:r>
                        <a:rPr lang="en-US" dirty="0"/>
                        <a:t>Citizen</a:t>
                      </a:r>
                      <a:endParaRPr lang="en-IN" dirty="0"/>
                    </a:p>
                  </a:txBody>
                  <a:tcPr/>
                </a:tc>
                <a:tc>
                  <a:txBody>
                    <a:bodyPr/>
                    <a:lstStyle/>
                    <a:p>
                      <a:r>
                        <a:rPr lang="en-US" dirty="0"/>
                        <a:t>Citizen_s</a:t>
                      </a:r>
                      <a:endParaRPr lang="en-IN" dirty="0"/>
                    </a:p>
                  </a:txBody>
                  <a:tcPr/>
                </a:tc>
                <a:extLst>
                  <a:ext uri="{0D108BD9-81ED-4DB2-BD59-A6C34878D82A}">
                    <a16:rowId xmlns:a16="http://schemas.microsoft.com/office/drawing/2014/main" val="3370435534"/>
                  </a:ext>
                </a:extLst>
              </a:tr>
            </a:tbl>
          </a:graphicData>
        </a:graphic>
      </p:graphicFrame>
      <p:sp>
        <p:nvSpPr>
          <p:cNvPr id="2" name="Slide Number Placeholder 1">
            <a:extLst>
              <a:ext uri="{FF2B5EF4-FFF2-40B4-BE49-F238E27FC236}">
                <a16:creationId xmlns:a16="http://schemas.microsoft.com/office/drawing/2014/main" id="{FADED1FD-7289-4041-B999-C3A89CBC3579}"/>
              </a:ext>
            </a:extLst>
          </p:cNvPr>
          <p:cNvSpPr>
            <a:spLocks noGrp="1"/>
          </p:cNvSpPr>
          <p:nvPr>
            <p:ph type="sldNum" sz="quarter" idx="12"/>
          </p:nvPr>
        </p:nvSpPr>
        <p:spPr/>
        <p:txBody>
          <a:bodyPr/>
          <a:lstStyle/>
          <a:p>
            <a:fld id="{3024169B-D11F-4061-B3BE-A7480F92B2C1}" type="slidenum">
              <a:rPr lang="en-IN" smtClean="0"/>
              <a:t>11</a:t>
            </a:fld>
            <a:endParaRPr lang="en-IN"/>
          </a:p>
        </p:txBody>
      </p:sp>
    </p:spTree>
    <p:extLst>
      <p:ext uri="{BB962C8B-B14F-4D97-AF65-F5344CB8AC3E}">
        <p14:creationId xmlns:p14="http://schemas.microsoft.com/office/powerpoint/2010/main" val="76754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8FBB709-654E-4C3C-9F12-EB2B094B769F}"/>
              </a:ext>
            </a:extLst>
          </p:cNvPr>
          <p:cNvSpPr txBox="1"/>
          <p:nvPr/>
        </p:nvSpPr>
        <p:spPr>
          <a:xfrm>
            <a:off x="-342479" y="1997387"/>
            <a:ext cx="5327372" cy="1938992"/>
          </a:xfrm>
          <a:prstGeom prst="rect">
            <a:avLst/>
          </a:prstGeom>
          <a:no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accent1">
                    <a:lumMod val="75000"/>
                  </a:schemeClr>
                </a:solidFill>
                <a:latin typeface="Gill Sans MT" panose="020B0502020104020203" pitchFamily="34" charset="0"/>
              </a:rPr>
              <a:t>EXPLORATORY DATA </a:t>
            </a:r>
          </a:p>
          <a:p>
            <a:pPr algn="ctr"/>
            <a:r>
              <a:rPr lang="en-US" sz="4000" b="1" dirty="0">
                <a:solidFill>
                  <a:schemeClr val="accent1">
                    <a:lumMod val="75000"/>
                  </a:schemeClr>
                </a:solidFill>
                <a:latin typeface="Gill Sans MT" panose="020B0502020104020203" pitchFamily="34" charset="0"/>
              </a:rPr>
              <a:t>ANALYSIS</a:t>
            </a:r>
            <a:endParaRPr lang="en-IN" sz="4000" b="1" dirty="0">
              <a:solidFill>
                <a:schemeClr val="accent1">
                  <a:lumMod val="75000"/>
                </a:schemeClr>
              </a:solidFill>
              <a:latin typeface="Gill Sans MT" panose="020B0502020104020203" pitchFamily="34" charset="0"/>
            </a:endParaRPr>
          </a:p>
        </p:txBody>
      </p:sp>
      <p:pic>
        <p:nvPicPr>
          <p:cNvPr id="5" name="Picture 4">
            <a:extLst>
              <a:ext uri="{FF2B5EF4-FFF2-40B4-BE49-F238E27FC236}">
                <a16:creationId xmlns:a16="http://schemas.microsoft.com/office/drawing/2014/main" id="{C4AA4C3B-CBB9-43D4-9382-03B16EE2E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5141" y="0"/>
            <a:ext cx="7676859" cy="6858000"/>
          </a:xfrm>
          <a:prstGeom prst="rect">
            <a:avLst/>
          </a:prstGeom>
          <a:ln>
            <a:noFill/>
          </a:ln>
          <a:effectLst/>
          <a:scene3d>
            <a:camera prst="orthographicFront">
              <a:rot lat="0" lon="0" rev="0"/>
            </a:camera>
            <a:lightRig rig="contrasting" dir="t">
              <a:rot lat="0" lon="0" rev="1500000"/>
            </a:lightRig>
          </a:scene3d>
          <a:sp3d prstMaterial="metal">
            <a:bevelT w="88900" h="88900"/>
          </a:sp3d>
        </p:spPr>
      </p:pic>
      <p:sp>
        <p:nvSpPr>
          <p:cNvPr id="3" name="Slide Number Placeholder 2">
            <a:extLst>
              <a:ext uri="{FF2B5EF4-FFF2-40B4-BE49-F238E27FC236}">
                <a16:creationId xmlns:a16="http://schemas.microsoft.com/office/drawing/2014/main" id="{9E76DC5C-DD4B-4074-B90D-906CE5A903AB}"/>
              </a:ext>
            </a:extLst>
          </p:cNvPr>
          <p:cNvSpPr>
            <a:spLocks noGrp="1"/>
          </p:cNvSpPr>
          <p:nvPr>
            <p:ph type="sldNum" sz="quarter" idx="12"/>
          </p:nvPr>
        </p:nvSpPr>
        <p:spPr/>
        <p:txBody>
          <a:bodyPr/>
          <a:lstStyle/>
          <a:p>
            <a:fld id="{3024169B-D11F-4061-B3BE-A7480F92B2C1}" type="slidenum">
              <a:rPr lang="en-IN" smtClean="0"/>
              <a:t>12</a:t>
            </a:fld>
            <a:endParaRPr lang="en-IN"/>
          </a:p>
        </p:txBody>
      </p:sp>
    </p:spTree>
    <p:extLst>
      <p:ext uri="{BB962C8B-B14F-4D97-AF65-F5344CB8AC3E}">
        <p14:creationId xmlns:p14="http://schemas.microsoft.com/office/powerpoint/2010/main" val="3993455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1F5E4-F882-94DC-CEDC-53F35A488B52}"/>
              </a:ext>
            </a:extLst>
          </p:cNvPr>
          <p:cNvSpPr txBox="1"/>
          <p:nvPr/>
        </p:nvSpPr>
        <p:spPr>
          <a:xfrm>
            <a:off x="422789" y="293291"/>
            <a:ext cx="2672104" cy="707886"/>
          </a:xfrm>
          <a:prstGeom prst="rect">
            <a:avLst/>
          </a:prstGeom>
          <a:noFill/>
        </p:spPr>
        <p:txBody>
          <a:bodyPr wrap="square">
            <a:spAutoFit/>
          </a:bodyPr>
          <a:lstStyle/>
          <a:p>
            <a:r>
              <a:rPr lang="en-US" sz="4000" dirty="0">
                <a:latin typeface="Gill Sans MT" panose="020B0502020104020203" pitchFamily="34" charset="0"/>
              </a:rPr>
              <a:t>PIECHART</a:t>
            </a:r>
            <a:endParaRPr lang="en-IN" sz="4000" dirty="0">
              <a:latin typeface="Gill Sans MT" panose="020B0502020104020203" pitchFamily="34" charset="0"/>
            </a:endParaRPr>
          </a:p>
        </p:txBody>
      </p:sp>
      <p:pic>
        <p:nvPicPr>
          <p:cNvPr id="4" name="Picture 3">
            <a:extLst>
              <a:ext uri="{FF2B5EF4-FFF2-40B4-BE49-F238E27FC236}">
                <a16:creationId xmlns:a16="http://schemas.microsoft.com/office/drawing/2014/main" id="{317CCF41-6163-439B-A14D-A5953A1C8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75" y="1914931"/>
            <a:ext cx="5815596" cy="4872083"/>
          </a:xfrm>
          <a:prstGeom prst="rect">
            <a:avLst/>
          </a:prstGeom>
        </p:spPr>
      </p:pic>
      <p:pic>
        <p:nvPicPr>
          <p:cNvPr id="7" name="Picture 6">
            <a:extLst>
              <a:ext uri="{FF2B5EF4-FFF2-40B4-BE49-F238E27FC236}">
                <a16:creationId xmlns:a16="http://schemas.microsoft.com/office/drawing/2014/main" id="{8708C80D-AC6C-4C40-9ED6-1613B8EA0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962" y="1905767"/>
            <a:ext cx="5815596" cy="4872083"/>
          </a:xfrm>
          <a:prstGeom prst="rect">
            <a:avLst/>
          </a:prstGeom>
        </p:spPr>
      </p:pic>
      <p:sp>
        <p:nvSpPr>
          <p:cNvPr id="8" name="TextBox 7">
            <a:extLst>
              <a:ext uri="{FF2B5EF4-FFF2-40B4-BE49-F238E27FC236}">
                <a16:creationId xmlns:a16="http://schemas.microsoft.com/office/drawing/2014/main" id="{08B46E89-1789-4D06-92E7-42D93BF824B3}"/>
              </a:ext>
            </a:extLst>
          </p:cNvPr>
          <p:cNvSpPr txBox="1"/>
          <p:nvPr/>
        </p:nvSpPr>
        <p:spPr>
          <a:xfrm>
            <a:off x="422789" y="1001177"/>
            <a:ext cx="10860259" cy="707886"/>
          </a:xfrm>
          <a:prstGeom prst="rect">
            <a:avLst/>
          </a:prstGeom>
          <a:noFill/>
        </p:spPr>
        <p:txBody>
          <a:bodyPr wrap="square" rtlCol="0">
            <a:spAutoFit/>
          </a:bodyPr>
          <a:lstStyle/>
          <a:p>
            <a:r>
              <a:rPr lang="en-US" sz="2000" dirty="0">
                <a:latin typeface="Gill Sans MT" panose="020B0502020104020203" pitchFamily="34" charset="0"/>
              </a:rPr>
              <a:t>The first pie chart shows number of married people and the second pie chart shows the number of approvals</a:t>
            </a:r>
            <a:endParaRPr lang="en-IN" sz="2000" dirty="0">
              <a:latin typeface="Gill Sans MT" panose="020B0502020104020203" pitchFamily="34" charset="0"/>
            </a:endParaRPr>
          </a:p>
        </p:txBody>
      </p:sp>
      <p:sp>
        <p:nvSpPr>
          <p:cNvPr id="2" name="Slide Number Placeholder 1">
            <a:extLst>
              <a:ext uri="{FF2B5EF4-FFF2-40B4-BE49-F238E27FC236}">
                <a16:creationId xmlns:a16="http://schemas.microsoft.com/office/drawing/2014/main" id="{C32DAA1E-390F-4B69-A051-10D3C96253C2}"/>
              </a:ext>
            </a:extLst>
          </p:cNvPr>
          <p:cNvSpPr>
            <a:spLocks noGrp="1"/>
          </p:cNvSpPr>
          <p:nvPr>
            <p:ph type="sldNum" sz="quarter" idx="12"/>
          </p:nvPr>
        </p:nvSpPr>
        <p:spPr/>
        <p:txBody>
          <a:bodyPr/>
          <a:lstStyle/>
          <a:p>
            <a:fld id="{3024169B-D11F-4061-B3BE-A7480F92B2C1}" type="slidenum">
              <a:rPr lang="en-IN" smtClean="0"/>
              <a:t>13</a:t>
            </a:fld>
            <a:endParaRPr lang="en-IN"/>
          </a:p>
        </p:txBody>
      </p:sp>
    </p:spTree>
    <p:extLst>
      <p:ext uri="{BB962C8B-B14F-4D97-AF65-F5344CB8AC3E}">
        <p14:creationId xmlns:p14="http://schemas.microsoft.com/office/powerpoint/2010/main" val="420007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9320E2-EB44-4A11-ABD2-ADB00D08FDBE}"/>
              </a:ext>
            </a:extLst>
          </p:cNvPr>
          <p:cNvSpPr txBox="1"/>
          <p:nvPr/>
        </p:nvSpPr>
        <p:spPr>
          <a:xfrm>
            <a:off x="618977" y="296632"/>
            <a:ext cx="3432517" cy="707886"/>
          </a:xfrm>
          <a:prstGeom prst="rect">
            <a:avLst/>
          </a:prstGeom>
          <a:noFill/>
        </p:spPr>
        <p:txBody>
          <a:bodyPr wrap="square" rtlCol="0">
            <a:spAutoFit/>
          </a:bodyPr>
          <a:lstStyle/>
          <a:p>
            <a:r>
              <a:rPr lang="en-US" sz="4000" dirty="0">
                <a:latin typeface="Gill Sans MT" panose="020B0502020104020203" pitchFamily="34" charset="0"/>
              </a:rPr>
              <a:t>BARCHART</a:t>
            </a:r>
            <a:endParaRPr lang="en-IN" sz="4000" dirty="0">
              <a:latin typeface="Gill Sans MT" panose="020B0502020104020203" pitchFamily="34" charset="0"/>
            </a:endParaRPr>
          </a:p>
        </p:txBody>
      </p:sp>
      <p:pic>
        <p:nvPicPr>
          <p:cNvPr id="6" name="Picture 5">
            <a:extLst>
              <a:ext uri="{FF2B5EF4-FFF2-40B4-BE49-F238E27FC236}">
                <a16:creationId xmlns:a16="http://schemas.microsoft.com/office/drawing/2014/main" id="{8BC2DB85-68E8-4D6E-B5CF-B708575DB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05" y="1927274"/>
            <a:ext cx="5248546" cy="4930726"/>
          </a:xfrm>
          <a:prstGeom prst="rect">
            <a:avLst/>
          </a:prstGeom>
        </p:spPr>
      </p:pic>
      <p:pic>
        <p:nvPicPr>
          <p:cNvPr id="8" name="Picture 7">
            <a:extLst>
              <a:ext uri="{FF2B5EF4-FFF2-40B4-BE49-F238E27FC236}">
                <a16:creationId xmlns:a16="http://schemas.microsoft.com/office/drawing/2014/main" id="{F321B81B-CFD4-4DD6-93EE-D61F7B141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390" y="1927274"/>
            <a:ext cx="5497076" cy="4930726"/>
          </a:xfrm>
          <a:prstGeom prst="rect">
            <a:avLst/>
          </a:prstGeom>
        </p:spPr>
      </p:pic>
      <p:sp>
        <p:nvSpPr>
          <p:cNvPr id="10" name="TextBox 9">
            <a:extLst>
              <a:ext uri="{FF2B5EF4-FFF2-40B4-BE49-F238E27FC236}">
                <a16:creationId xmlns:a16="http://schemas.microsoft.com/office/drawing/2014/main" id="{9EAD227F-2EAE-4767-8C53-C2B51D1C16BC}"/>
              </a:ext>
            </a:extLst>
          </p:cNvPr>
          <p:cNvSpPr txBox="1"/>
          <p:nvPr/>
        </p:nvSpPr>
        <p:spPr>
          <a:xfrm>
            <a:off x="618977" y="1004518"/>
            <a:ext cx="10622404" cy="707886"/>
          </a:xfrm>
          <a:prstGeom prst="rect">
            <a:avLst/>
          </a:prstGeom>
          <a:noFill/>
        </p:spPr>
        <p:txBody>
          <a:bodyPr wrap="square" rtlCol="0">
            <a:spAutoFit/>
          </a:bodyPr>
          <a:lstStyle/>
          <a:p>
            <a:r>
              <a:rPr lang="en-US" sz="2000" dirty="0">
                <a:latin typeface="Gill Sans MT" panose="020B0502020104020203" pitchFamily="34" charset="0"/>
              </a:rPr>
              <a:t>The first bar chart shows the distribution of Gender and the second one shows the distribution of employees</a:t>
            </a:r>
            <a:endParaRPr lang="en-IN" sz="2000" dirty="0">
              <a:latin typeface="Gill Sans MT" panose="020B0502020104020203" pitchFamily="34" charset="0"/>
            </a:endParaRPr>
          </a:p>
        </p:txBody>
      </p:sp>
      <p:sp>
        <p:nvSpPr>
          <p:cNvPr id="2" name="Slide Number Placeholder 1">
            <a:extLst>
              <a:ext uri="{FF2B5EF4-FFF2-40B4-BE49-F238E27FC236}">
                <a16:creationId xmlns:a16="http://schemas.microsoft.com/office/drawing/2014/main" id="{0B26B0BD-2373-44EF-AC85-E0320489F5C3}"/>
              </a:ext>
            </a:extLst>
          </p:cNvPr>
          <p:cNvSpPr>
            <a:spLocks noGrp="1"/>
          </p:cNvSpPr>
          <p:nvPr>
            <p:ph type="sldNum" sz="quarter" idx="12"/>
          </p:nvPr>
        </p:nvSpPr>
        <p:spPr/>
        <p:txBody>
          <a:bodyPr/>
          <a:lstStyle/>
          <a:p>
            <a:fld id="{3024169B-D11F-4061-B3BE-A7480F92B2C1}" type="slidenum">
              <a:rPr lang="en-IN" smtClean="0"/>
              <a:t>14</a:t>
            </a:fld>
            <a:endParaRPr lang="en-IN"/>
          </a:p>
        </p:txBody>
      </p:sp>
    </p:spTree>
    <p:extLst>
      <p:ext uri="{BB962C8B-B14F-4D97-AF65-F5344CB8AC3E}">
        <p14:creationId xmlns:p14="http://schemas.microsoft.com/office/powerpoint/2010/main" val="3838515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1E737A-770D-6DE2-3F69-AD499E9F8F1B}"/>
              </a:ext>
            </a:extLst>
          </p:cNvPr>
          <p:cNvSpPr txBox="1"/>
          <p:nvPr/>
        </p:nvSpPr>
        <p:spPr>
          <a:xfrm>
            <a:off x="373627" y="41588"/>
            <a:ext cx="11090786" cy="1015663"/>
          </a:xfrm>
          <a:prstGeom prst="rect">
            <a:avLst/>
          </a:prstGeom>
          <a:noFill/>
        </p:spPr>
        <p:txBody>
          <a:bodyPr wrap="square">
            <a:spAutoFit/>
          </a:bodyPr>
          <a:lstStyle/>
          <a:p>
            <a:r>
              <a:rPr lang="en-US" sz="4000" dirty="0">
                <a:latin typeface="Gill Sans MT" panose="020B0502020104020203" pitchFamily="34" charset="0"/>
              </a:rPr>
              <a:t>Scatterplot</a:t>
            </a:r>
            <a:endParaRPr lang="en-US" sz="2000" dirty="0">
              <a:latin typeface="Gill Sans MT" panose="020B0502020104020203" pitchFamily="34" charset="0"/>
            </a:endParaRPr>
          </a:p>
          <a:p>
            <a:r>
              <a:rPr lang="en-US" sz="2000" dirty="0">
                <a:latin typeface="Gill Sans MT" panose="020B0502020104020203" pitchFamily="34" charset="0"/>
              </a:rPr>
              <a:t>The target variable “age” is plotted against the independent variables in the scatterplots as shown below</a:t>
            </a:r>
            <a:endParaRPr lang="en-IN" sz="2000" dirty="0"/>
          </a:p>
        </p:txBody>
      </p:sp>
      <p:pic>
        <p:nvPicPr>
          <p:cNvPr id="4" name="Picture 3">
            <a:extLst>
              <a:ext uri="{FF2B5EF4-FFF2-40B4-BE49-F238E27FC236}">
                <a16:creationId xmlns:a16="http://schemas.microsoft.com/office/drawing/2014/main" id="{BCD320A9-205A-44C4-8EA4-E8F415B09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72" y="1057251"/>
            <a:ext cx="10533364" cy="5648178"/>
          </a:xfrm>
          <a:prstGeom prst="rect">
            <a:avLst/>
          </a:prstGeom>
        </p:spPr>
      </p:pic>
      <p:sp>
        <p:nvSpPr>
          <p:cNvPr id="2" name="Slide Number Placeholder 1">
            <a:extLst>
              <a:ext uri="{FF2B5EF4-FFF2-40B4-BE49-F238E27FC236}">
                <a16:creationId xmlns:a16="http://schemas.microsoft.com/office/drawing/2014/main" id="{6882E8DF-9BDC-473C-A450-DAFE23296D24}"/>
              </a:ext>
            </a:extLst>
          </p:cNvPr>
          <p:cNvSpPr>
            <a:spLocks noGrp="1"/>
          </p:cNvSpPr>
          <p:nvPr>
            <p:ph type="sldNum" sz="quarter" idx="12"/>
          </p:nvPr>
        </p:nvSpPr>
        <p:spPr/>
        <p:txBody>
          <a:bodyPr/>
          <a:lstStyle/>
          <a:p>
            <a:fld id="{3024169B-D11F-4061-B3BE-A7480F92B2C1}" type="slidenum">
              <a:rPr lang="en-IN" smtClean="0"/>
              <a:t>15</a:t>
            </a:fld>
            <a:endParaRPr lang="en-IN"/>
          </a:p>
        </p:txBody>
      </p:sp>
    </p:spTree>
    <p:extLst>
      <p:ext uri="{BB962C8B-B14F-4D97-AF65-F5344CB8AC3E}">
        <p14:creationId xmlns:p14="http://schemas.microsoft.com/office/powerpoint/2010/main" val="230007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FA4347-D177-87C1-567A-EECC465C6D50}"/>
              </a:ext>
            </a:extLst>
          </p:cNvPr>
          <p:cNvSpPr txBox="1"/>
          <p:nvPr/>
        </p:nvSpPr>
        <p:spPr>
          <a:xfrm>
            <a:off x="646496" y="408602"/>
            <a:ext cx="10846809" cy="707886"/>
          </a:xfrm>
          <a:prstGeom prst="rect">
            <a:avLst/>
          </a:prstGeom>
          <a:noFill/>
        </p:spPr>
        <p:txBody>
          <a:bodyPr wrap="square" rtlCol="0">
            <a:spAutoFit/>
          </a:bodyPr>
          <a:lstStyle/>
          <a:p>
            <a:r>
              <a:rPr lang="en-US" sz="4000" dirty="0">
                <a:latin typeface="Gill Sans MT" panose="020B0502020104020203" pitchFamily="34" charset="0"/>
              </a:rPr>
              <a:t>CORRELATION MATRIX</a:t>
            </a:r>
            <a:endParaRPr lang="en-IN" sz="4000" dirty="0">
              <a:latin typeface="Gill Sans MT" panose="020B0502020104020203" pitchFamily="34" charset="0"/>
            </a:endParaRPr>
          </a:p>
        </p:txBody>
      </p:sp>
      <p:sp>
        <p:nvSpPr>
          <p:cNvPr id="5" name="TextBox 4">
            <a:extLst>
              <a:ext uri="{FF2B5EF4-FFF2-40B4-BE49-F238E27FC236}">
                <a16:creationId xmlns:a16="http://schemas.microsoft.com/office/drawing/2014/main" id="{557EB367-5591-4EFB-8BF5-13873BA4CF00}"/>
              </a:ext>
            </a:extLst>
          </p:cNvPr>
          <p:cNvSpPr txBox="1"/>
          <p:nvPr/>
        </p:nvSpPr>
        <p:spPr>
          <a:xfrm>
            <a:off x="698695" y="1065122"/>
            <a:ext cx="11085341" cy="707886"/>
          </a:xfrm>
          <a:prstGeom prst="rect">
            <a:avLst/>
          </a:prstGeom>
          <a:noFill/>
        </p:spPr>
        <p:txBody>
          <a:bodyPr wrap="square" rtlCol="0">
            <a:spAutoFit/>
          </a:bodyPr>
          <a:lstStyle/>
          <a:p>
            <a:r>
              <a:rPr lang="en-US" sz="2000" dirty="0">
                <a:latin typeface="Gill Sans MT" panose="020B0502020104020203" pitchFamily="34" charset="0"/>
              </a:rPr>
              <a:t>Here we can observe that Age and Years Employed have high positive correlation.</a:t>
            </a:r>
          </a:p>
          <a:p>
            <a:r>
              <a:rPr lang="en-US" sz="2000" dirty="0">
                <a:latin typeface="Gill Sans MT" panose="020B0502020104020203" pitchFamily="34" charset="0"/>
              </a:rPr>
              <a:t>The next most positively correlated are Years Employed and Credit Score</a:t>
            </a:r>
            <a:endParaRPr lang="en-IN" sz="2000" dirty="0"/>
          </a:p>
        </p:txBody>
      </p:sp>
      <p:pic>
        <p:nvPicPr>
          <p:cNvPr id="7" name="Picture 6">
            <a:extLst>
              <a:ext uri="{FF2B5EF4-FFF2-40B4-BE49-F238E27FC236}">
                <a16:creationId xmlns:a16="http://schemas.microsoft.com/office/drawing/2014/main" id="{285577F1-A12F-4F79-99B9-73340271B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506" y="1773008"/>
            <a:ext cx="10104715" cy="4676389"/>
          </a:xfrm>
          <a:prstGeom prst="rect">
            <a:avLst/>
          </a:prstGeom>
        </p:spPr>
      </p:pic>
      <p:sp>
        <p:nvSpPr>
          <p:cNvPr id="2" name="Slide Number Placeholder 1">
            <a:extLst>
              <a:ext uri="{FF2B5EF4-FFF2-40B4-BE49-F238E27FC236}">
                <a16:creationId xmlns:a16="http://schemas.microsoft.com/office/drawing/2014/main" id="{1ED57F1B-9FE0-4B48-A71B-7D7E441C2731}"/>
              </a:ext>
            </a:extLst>
          </p:cNvPr>
          <p:cNvSpPr>
            <a:spLocks noGrp="1"/>
          </p:cNvSpPr>
          <p:nvPr>
            <p:ph type="sldNum" sz="quarter" idx="12"/>
          </p:nvPr>
        </p:nvSpPr>
        <p:spPr/>
        <p:txBody>
          <a:bodyPr/>
          <a:lstStyle/>
          <a:p>
            <a:fld id="{3024169B-D11F-4061-B3BE-A7480F92B2C1}" type="slidenum">
              <a:rPr lang="en-IN" smtClean="0"/>
              <a:t>16</a:t>
            </a:fld>
            <a:endParaRPr lang="en-IN"/>
          </a:p>
        </p:txBody>
      </p:sp>
    </p:spTree>
    <p:extLst>
      <p:ext uri="{BB962C8B-B14F-4D97-AF65-F5344CB8AC3E}">
        <p14:creationId xmlns:p14="http://schemas.microsoft.com/office/powerpoint/2010/main" val="3175076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A5C6B-B398-83BC-5BC7-2FA4CB03205C}"/>
              </a:ext>
            </a:extLst>
          </p:cNvPr>
          <p:cNvSpPr txBox="1"/>
          <p:nvPr/>
        </p:nvSpPr>
        <p:spPr>
          <a:xfrm>
            <a:off x="796412" y="274319"/>
            <a:ext cx="11395588" cy="707886"/>
          </a:xfrm>
          <a:prstGeom prst="rect">
            <a:avLst/>
          </a:prstGeom>
          <a:noFill/>
        </p:spPr>
        <p:txBody>
          <a:bodyPr wrap="square">
            <a:spAutoFit/>
          </a:bodyPr>
          <a:lstStyle/>
          <a:p>
            <a:r>
              <a:rPr lang="en-US" sz="4000" dirty="0">
                <a:latin typeface="Gill Sans MT" panose="020B0502020104020203" pitchFamily="34" charset="0"/>
              </a:rPr>
              <a:t>HISTOGRAM</a:t>
            </a:r>
          </a:p>
        </p:txBody>
      </p:sp>
      <p:pic>
        <p:nvPicPr>
          <p:cNvPr id="5" name="Picture 4">
            <a:extLst>
              <a:ext uri="{FF2B5EF4-FFF2-40B4-BE49-F238E27FC236}">
                <a16:creationId xmlns:a16="http://schemas.microsoft.com/office/drawing/2014/main" id="{257B7063-B52E-F73E-1200-879D09FB0D92}"/>
              </a:ext>
            </a:extLst>
          </p:cNvPr>
          <p:cNvPicPr>
            <a:picLocks noChangeAspect="1"/>
          </p:cNvPicPr>
          <p:nvPr/>
        </p:nvPicPr>
        <p:blipFill>
          <a:blip r:embed="rId2"/>
          <a:stretch>
            <a:fillRect/>
          </a:stretch>
        </p:blipFill>
        <p:spPr>
          <a:xfrm>
            <a:off x="311644" y="1837848"/>
            <a:ext cx="11287357" cy="4745833"/>
          </a:xfrm>
          <a:prstGeom prst="rect">
            <a:avLst/>
          </a:prstGeom>
        </p:spPr>
      </p:pic>
      <p:sp>
        <p:nvSpPr>
          <p:cNvPr id="2" name="TextBox 1">
            <a:extLst>
              <a:ext uri="{FF2B5EF4-FFF2-40B4-BE49-F238E27FC236}">
                <a16:creationId xmlns:a16="http://schemas.microsoft.com/office/drawing/2014/main" id="{AF136C8D-E763-46B3-A992-7386A15B805D}"/>
              </a:ext>
            </a:extLst>
          </p:cNvPr>
          <p:cNvSpPr txBox="1"/>
          <p:nvPr/>
        </p:nvSpPr>
        <p:spPr>
          <a:xfrm>
            <a:off x="778411" y="993739"/>
            <a:ext cx="10635175" cy="707886"/>
          </a:xfrm>
          <a:prstGeom prst="rect">
            <a:avLst/>
          </a:prstGeom>
          <a:noFill/>
        </p:spPr>
        <p:txBody>
          <a:bodyPr wrap="square" rtlCol="0">
            <a:spAutoFit/>
          </a:bodyPr>
          <a:lstStyle/>
          <a:p>
            <a:r>
              <a:rPr lang="en-US" sz="2000" dirty="0">
                <a:latin typeface="Gill Sans MT" panose="020B0502020104020203" pitchFamily="34" charset="0"/>
              </a:rPr>
              <a:t>The histograms display the distributions of various financial and demographic features. Here’s a summary interpretation for each plot</a:t>
            </a:r>
            <a:endParaRPr lang="en-IN" sz="2000" dirty="0">
              <a:latin typeface="Gill Sans MT" panose="020B0502020104020203" pitchFamily="34" charset="0"/>
            </a:endParaRPr>
          </a:p>
        </p:txBody>
      </p:sp>
      <p:sp>
        <p:nvSpPr>
          <p:cNvPr id="4" name="Slide Number Placeholder 3">
            <a:extLst>
              <a:ext uri="{FF2B5EF4-FFF2-40B4-BE49-F238E27FC236}">
                <a16:creationId xmlns:a16="http://schemas.microsoft.com/office/drawing/2014/main" id="{C72C960C-4DF9-402E-A955-E67746A45C8D}"/>
              </a:ext>
            </a:extLst>
          </p:cNvPr>
          <p:cNvSpPr>
            <a:spLocks noGrp="1"/>
          </p:cNvSpPr>
          <p:nvPr>
            <p:ph type="sldNum" sz="quarter" idx="12"/>
          </p:nvPr>
        </p:nvSpPr>
        <p:spPr/>
        <p:txBody>
          <a:bodyPr/>
          <a:lstStyle/>
          <a:p>
            <a:fld id="{3024169B-D11F-4061-B3BE-A7480F92B2C1}" type="slidenum">
              <a:rPr lang="en-IN" smtClean="0"/>
              <a:t>17</a:t>
            </a:fld>
            <a:endParaRPr lang="en-IN"/>
          </a:p>
        </p:txBody>
      </p:sp>
    </p:spTree>
    <p:extLst>
      <p:ext uri="{BB962C8B-B14F-4D97-AF65-F5344CB8AC3E}">
        <p14:creationId xmlns:p14="http://schemas.microsoft.com/office/powerpoint/2010/main" val="219960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81A305-45AE-4C3C-9754-D8C5AF441562}"/>
              </a:ext>
            </a:extLst>
          </p:cNvPr>
          <p:cNvSpPr txBox="1"/>
          <p:nvPr/>
        </p:nvSpPr>
        <p:spPr>
          <a:xfrm>
            <a:off x="314920" y="204877"/>
            <a:ext cx="6949440" cy="707886"/>
          </a:xfrm>
          <a:prstGeom prst="rect">
            <a:avLst/>
          </a:prstGeom>
          <a:noFill/>
        </p:spPr>
        <p:txBody>
          <a:bodyPr wrap="square" rtlCol="0">
            <a:spAutoFit/>
          </a:bodyPr>
          <a:lstStyle/>
          <a:p>
            <a:r>
              <a:rPr lang="en-US" sz="4000" dirty="0">
                <a:latin typeface="Gill Sans MT" panose="020B0502020104020203" pitchFamily="34" charset="0"/>
              </a:rPr>
              <a:t>MULTICOLLINEARITY CHECK</a:t>
            </a:r>
            <a:endParaRPr lang="en-IN" sz="4000" dirty="0">
              <a:latin typeface="Gill Sans MT" panose="020B0502020104020203" pitchFamily="34" charset="0"/>
            </a:endParaRPr>
          </a:p>
        </p:txBody>
      </p:sp>
      <p:pic>
        <p:nvPicPr>
          <p:cNvPr id="6" name="Picture 5">
            <a:extLst>
              <a:ext uri="{FF2B5EF4-FFF2-40B4-BE49-F238E27FC236}">
                <a16:creationId xmlns:a16="http://schemas.microsoft.com/office/drawing/2014/main" id="{BD7B5EA4-83AE-491F-949C-EF9C898DE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9" y="1598391"/>
            <a:ext cx="1886213" cy="2843126"/>
          </a:xfrm>
          <a:prstGeom prst="rect">
            <a:avLst/>
          </a:prstGeom>
        </p:spPr>
      </p:pic>
      <p:pic>
        <p:nvPicPr>
          <p:cNvPr id="8" name="Picture 7">
            <a:extLst>
              <a:ext uri="{FF2B5EF4-FFF2-40B4-BE49-F238E27FC236}">
                <a16:creationId xmlns:a16="http://schemas.microsoft.com/office/drawing/2014/main" id="{486D6B84-77B1-45C7-BD49-D756DA125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990" y="4441517"/>
            <a:ext cx="1886213" cy="2263446"/>
          </a:xfrm>
          <a:prstGeom prst="rect">
            <a:avLst/>
          </a:prstGeom>
        </p:spPr>
      </p:pic>
      <p:pic>
        <p:nvPicPr>
          <p:cNvPr id="10" name="Picture 9">
            <a:extLst>
              <a:ext uri="{FF2B5EF4-FFF2-40B4-BE49-F238E27FC236}">
                <a16:creationId xmlns:a16="http://schemas.microsoft.com/office/drawing/2014/main" id="{86E37E2E-F95B-4A99-9189-F24F735A0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852" y="1641760"/>
            <a:ext cx="1848108" cy="2514423"/>
          </a:xfrm>
          <a:prstGeom prst="rect">
            <a:avLst/>
          </a:prstGeom>
        </p:spPr>
      </p:pic>
      <p:pic>
        <p:nvPicPr>
          <p:cNvPr id="12" name="Picture 11">
            <a:extLst>
              <a:ext uri="{FF2B5EF4-FFF2-40B4-BE49-F238E27FC236}">
                <a16:creationId xmlns:a16="http://schemas.microsoft.com/office/drawing/2014/main" id="{10DFD515-372E-4341-886B-411156CD3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853" y="4145632"/>
            <a:ext cx="1838583" cy="2559331"/>
          </a:xfrm>
          <a:prstGeom prst="rect">
            <a:avLst/>
          </a:prstGeom>
        </p:spPr>
      </p:pic>
      <p:pic>
        <p:nvPicPr>
          <p:cNvPr id="14" name="Picture 13">
            <a:extLst>
              <a:ext uri="{FF2B5EF4-FFF2-40B4-BE49-F238E27FC236}">
                <a16:creationId xmlns:a16="http://schemas.microsoft.com/office/drawing/2014/main" id="{2EB8D2F3-CFF3-45C5-B3A0-96AF0F607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317" y="1659896"/>
            <a:ext cx="1876687" cy="3207618"/>
          </a:xfrm>
          <a:prstGeom prst="rect">
            <a:avLst/>
          </a:prstGeom>
        </p:spPr>
      </p:pic>
      <p:pic>
        <p:nvPicPr>
          <p:cNvPr id="16" name="Picture 15">
            <a:extLst>
              <a:ext uri="{FF2B5EF4-FFF2-40B4-BE49-F238E27FC236}">
                <a16:creationId xmlns:a16="http://schemas.microsoft.com/office/drawing/2014/main" id="{99C82AE2-A2F7-426A-ADAB-FC0E69C429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8317" y="4862461"/>
            <a:ext cx="1876690" cy="1842502"/>
          </a:xfrm>
          <a:prstGeom prst="rect">
            <a:avLst/>
          </a:prstGeom>
        </p:spPr>
      </p:pic>
      <p:sp>
        <p:nvSpPr>
          <p:cNvPr id="17" name="Arrow: Right 16">
            <a:extLst>
              <a:ext uri="{FF2B5EF4-FFF2-40B4-BE49-F238E27FC236}">
                <a16:creationId xmlns:a16="http://schemas.microsoft.com/office/drawing/2014/main" id="{8DCD87E9-C99E-44D0-B3F0-C45F9C6831C2}"/>
              </a:ext>
            </a:extLst>
          </p:cNvPr>
          <p:cNvSpPr/>
          <p:nvPr/>
        </p:nvSpPr>
        <p:spPr>
          <a:xfrm>
            <a:off x="3052689" y="3263705"/>
            <a:ext cx="1857634" cy="707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D69850FE-4400-467D-9E87-0399AB0EB7F3}"/>
              </a:ext>
            </a:extLst>
          </p:cNvPr>
          <p:cNvSpPr/>
          <p:nvPr/>
        </p:nvSpPr>
        <p:spPr>
          <a:xfrm>
            <a:off x="7130187" y="3227273"/>
            <a:ext cx="2058002" cy="707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9059CC9-C159-4EC5-ADF8-9435E038CA5D}"/>
              </a:ext>
            </a:extLst>
          </p:cNvPr>
          <p:cNvSpPr txBox="1"/>
          <p:nvPr/>
        </p:nvSpPr>
        <p:spPr>
          <a:xfrm>
            <a:off x="314920" y="776172"/>
            <a:ext cx="11701764" cy="923330"/>
          </a:xfrm>
          <a:prstGeom prst="rect">
            <a:avLst/>
          </a:prstGeom>
          <a:noFill/>
        </p:spPr>
        <p:txBody>
          <a:bodyPr wrap="square" rtlCol="0">
            <a:spAutoFit/>
          </a:bodyPr>
          <a:lstStyle/>
          <a:p>
            <a:r>
              <a:rPr lang="en-US" dirty="0">
                <a:latin typeface="Gill Sans MT" panose="020B0502020104020203" pitchFamily="34" charset="0"/>
              </a:rPr>
              <a:t>We have removed the variables which are highly correlated to each other, the variables are </a:t>
            </a:r>
            <a:r>
              <a:rPr lang="en-IN" b="1" dirty="0">
                <a:latin typeface="Gill Sans MT" panose="020B0502020104020203" pitchFamily="34" charset="0"/>
              </a:rPr>
              <a:t>'Married_y','Ethnicity_ff','Age','Industry_j','Ethnicity_v','Gender_b','Income','PriorDefault_t</a:t>
            </a:r>
            <a:r>
              <a:rPr lang="en-IN" dirty="0"/>
              <a:t>'</a:t>
            </a:r>
          </a:p>
          <a:p>
            <a:endParaRPr lang="en-IN" dirty="0"/>
          </a:p>
        </p:txBody>
      </p:sp>
      <p:sp>
        <p:nvSpPr>
          <p:cNvPr id="3" name="Slide Number Placeholder 2">
            <a:extLst>
              <a:ext uri="{FF2B5EF4-FFF2-40B4-BE49-F238E27FC236}">
                <a16:creationId xmlns:a16="http://schemas.microsoft.com/office/drawing/2014/main" id="{E63AFF58-D3CC-41ED-9E6A-444B0D385596}"/>
              </a:ext>
            </a:extLst>
          </p:cNvPr>
          <p:cNvSpPr>
            <a:spLocks noGrp="1"/>
          </p:cNvSpPr>
          <p:nvPr>
            <p:ph type="sldNum" sz="quarter" idx="12"/>
          </p:nvPr>
        </p:nvSpPr>
        <p:spPr/>
        <p:txBody>
          <a:bodyPr/>
          <a:lstStyle/>
          <a:p>
            <a:fld id="{3024169B-D11F-4061-B3BE-A7480F92B2C1}" type="slidenum">
              <a:rPr lang="en-IN" smtClean="0"/>
              <a:t>18</a:t>
            </a:fld>
            <a:endParaRPr lang="en-IN"/>
          </a:p>
        </p:txBody>
      </p:sp>
    </p:spTree>
    <p:extLst>
      <p:ext uri="{BB962C8B-B14F-4D97-AF65-F5344CB8AC3E}">
        <p14:creationId xmlns:p14="http://schemas.microsoft.com/office/powerpoint/2010/main" val="183751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57B268-A808-4060-AAF2-33356736D2FF}"/>
              </a:ext>
            </a:extLst>
          </p:cNvPr>
          <p:cNvSpPr txBox="1"/>
          <p:nvPr/>
        </p:nvSpPr>
        <p:spPr>
          <a:xfrm>
            <a:off x="407963" y="2293034"/>
            <a:ext cx="3756074" cy="1938992"/>
          </a:xfrm>
          <a:prstGeom prst="rect">
            <a:avLst/>
          </a:prstGeom>
          <a:noFill/>
        </p:spPr>
        <p:txBody>
          <a:bodyPr wrap="square" rtlCol="0">
            <a:spAutoFit/>
          </a:bodyPr>
          <a:lstStyle/>
          <a:p>
            <a:pPr algn="ctr"/>
            <a:r>
              <a:rPr lang="en-US" sz="4000" b="1" dirty="0">
                <a:latin typeface="Gill Sans MT" panose="020B0502020104020203" pitchFamily="34" charset="0"/>
              </a:rPr>
              <a:t>MACHINE LEARNING ALGORITHM</a:t>
            </a:r>
            <a:endParaRPr lang="en-IN" sz="4000" b="1" dirty="0">
              <a:latin typeface="Gill Sans MT" panose="020B0502020104020203" pitchFamily="34" charset="0"/>
            </a:endParaRPr>
          </a:p>
        </p:txBody>
      </p:sp>
      <p:pic>
        <p:nvPicPr>
          <p:cNvPr id="7" name="Picture 6">
            <a:extLst>
              <a:ext uri="{FF2B5EF4-FFF2-40B4-BE49-F238E27FC236}">
                <a16:creationId xmlns:a16="http://schemas.microsoft.com/office/drawing/2014/main" id="{E53B89F4-18D9-452A-9DE6-9BA1375E3A4F}"/>
              </a:ext>
            </a:extLst>
          </p:cNvPr>
          <p:cNvPicPr>
            <a:picLocks noChangeAspect="1"/>
          </p:cNvPicPr>
          <p:nvPr/>
        </p:nvPicPr>
        <p:blipFill>
          <a:blip r:embed="rId2"/>
          <a:stretch>
            <a:fillRect/>
          </a:stretch>
        </p:blipFill>
        <p:spPr>
          <a:xfrm>
            <a:off x="4543865" y="0"/>
            <a:ext cx="7648135" cy="6858000"/>
          </a:xfrm>
          <a:prstGeom prst="rect">
            <a:avLst/>
          </a:prstGeom>
          <a:ln>
            <a:noFill/>
          </a:ln>
          <a:effectLst/>
          <a:scene3d>
            <a:camera prst="orthographicFront">
              <a:rot lat="0" lon="0" rev="0"/>
            </a:camera>
            <a:lightRig rig="contrasting" dir="t">
              <a:rot lat="0" lon="0" rev="1500000"/>
            </a:lightRig>
          </a:scene3d>
          <a:sp3d prstMaterial="metal">
            <a:bevelT w="88900" h="88900"/>
          </a:sp3d>
        </p:spPr>
      </p:pic>
      <p:sp>
        <p:nvSpPr>
          <p:cNvPr id="3" name="Slide Number Placeholder 2">
            <a:extLst>
              <a:ext uri="{FF2B5EF4-FFF2-40B4-BE49-F238E27FC236}">
                <a16:creationId xmlns:a16="http://schemas.microsoft.com/office/drawing/2014/main" id="{F12479F1-464A-43F5-AD1A-C2B384512949}"/>
              </a:ext>
            </a:extLst>
          </p:cNvPr>
          <p:cNvSpPr>
            <a:spLocks noGrp="1"/>
          </p:cNvSpPr>
          <p:nvPr>
            <p:ph type="sldNum" sz="quarter" idx="12"/>
          </p:nvPr>
        </p:nvSpPr>
        <p:spPr/>
        <p:txBody>
          <a:bodyPr/>
          <a:lstStyle/>
          <a:p>
            <a:fld id="{3024169B-D11F-4061-B3BE-A7480F92B2C1}" type="slidenum">
              <a:rPr lang="en-IN" smtClean="0"/>
              <a:t>19</a:t>
            </a:fld>
            <a:endParaRPr lang="en-IN"/>
          </a:p>
        </p:txBody>
      </p:sp>
    </p:spTree>
    <p:extLst>
      <p:ext uri="{BB962C8B-B14F-4D97-AF65-F5344CB8AC3E}">
        <p14:creationId xmlns:p14="http://schemas.microsoft.com/office/powerpoint/2010/main" val="3553786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C9091-D241-411C-9897-D53C989F30B6}"/>
              </a:ext>
            </a:extLst>
          </p:cNvPr>
          <p:cNvSpPr>
            <a:spLocks noGrp="1"/>
          </p:cNvSpPr>
          <p:nvPr>
            <p:ph type="title"/>
          </p:nvPr>
        </p:nvSpPr>
        <p:spPr>
          <a:xfrm>
            <a:off x="559752" y="633661"/>
            <a:ext cx="3932237" cy="524022"/>
          </a:xfrm>
        </p:spPr>
        <p:txBody>
          <a:bodyPr>
            <a:noAutofit/>
          </a:bodyPr>
          <a:lstStyle/>
          <a:p>
            <a:r>
              <a:rPr lang="en-US" sz="4000" dirty="0">
                <a:latin typeface="Gill Sans MT" panose="020B0502020104020203" pitchFamily="34" charset="0"/>
              </a:rPr>
              <a:t>ABSTRACT</a:t>
            </a:r>
            <a:endParaRPr lang="en-IN" sz="4000" dirty="0">
              <a:latin typeface="Gill Sans MT" panose="020B0502020104020203" pitchFamily="34" charset="0"/>
            </a:endParaRPr>
          </a:p>
        </p:txBody>
      </p:sp>
      <p:sp>
        <p:nvSpPr>
          <p:cNvPr id="5" name="Rectangle 1">
            <a:extLst>
              <a:ext uri="{FF2B5EF4-FFF2-40B4-BE49-F238E27FC236}">
                <a16:creationId xmlns:a16="http://schemas.microsoft.com/office/drawing/2014/main" id="{4F6061C9-7632-4373-A002-09B85386F558}"/>
              </a:ext>
            </a:extLst>
          </p:cNvPr>
          <p:cNvSpPr>
            <a:spLocks noGrp="1" noChangeArrowheads="1"/>
          </p:cNvSpPr>
          <p:nvPr>
            <p:ph type="body" sz="half" idx="2"/>
          </p:nvPr>
        </p:nvSpPr>
        <p:spPr bwMode="auto">
          <a:xfrm>
            <a:off x="559752" y="1087189"/>
            <a:ext cx="6037996" cy="577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Purpose</a:t>
            </a:r>
            <a:r>
              <a:rPr kumimoji="0" lang="en-US" altLang="en-US" sz="1800" b="0" i="0" u="none" strike="noStrike" cap="none" normalizeH="0" baseline="0" dirty="0">
                <a:ln>
                  <a:noFill/>
                </a:ln>
                <a:solidFill>
                  <a:schemeClr val="tx1"/>
                </a:solidFill>
                <a:effectLst/>
                <a:latin typeface="Gill Sans MT" panose="020B0502020104020203" pitchFamily="34" charset="0"/>
              </a:rPr>
              <a:t>:  TO Analyze applicant profiles to understand factors affecting credit approval decisions and </a:t>
            </a:r>
            <a:r>
              <a:rPr kumimoji="0" lang="en-US" altLang="en-US" sz="1800" b="1" i="0" u="none" strike="noStrike" cap="none" normalizeH="0" baseline="0" dirty="0">
                <a:ln>
                  <a:noFill/>
                </a:ln>
                <a:solidFill>
                  <a:schemeClr val="tx1"/>
                </a:solidFill>
                <a:effectLst/>
                <a:latin typeface="Gill Sans MT" panose="020B0502020104020203" pitchFamily="34" charset="0"/>
              </a:rPr>
              <a:t>help Financial Institutes </a:t>
            </a:r>
            <a:r>
              <a:rPr kumimoji="0" lang="en-US" altLang="en-US" sz="1800" b="0" i="0" u="none" strike="noStrike" cap="none" normalizeH="0" baseline="0" dirty="0">
                <a:ln>
                  <a:noFill/>
                </a:ln>
                <a:solidFill>
                  <a:schemeClr val="tx1"/>
                </a:solidFill>
                <a:effectLst/>
                <a:latin typeface="Gill Sans MT" panose="020B0502020104020203" pitchFamily="34" charset="0"/>
              </a:rPr>
              <a:t>make better decisions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Focus Attributes</a:t>
            </a:r>
            <a:r>
              <a:rPr kumimoji="0" lang="en-US" altLang="en-US" sz="1800" b="0" i="0" u="none" strike="noStrike" cap="none" normalizeH="0" baseline="0" dirty="0">
                <a:ln>
                  <a:noFill/>
                </a:ln>
                <a:solidFill>
                  <a:schemeClr val="tx1"/>
                </a:solidFill>
                <a:effectLst/>
                <a:latin typeface="Gill Sans MT" panose="020B0502020104020203" pitchFamily="34" charset="0"/>
              </a:rPr>
              <a:t>: </a:t>
            </a:r>
            <a:r>
              <a:rPr kumimoji="0" lang="en-US" altLang="en-US" sz="1800" b="1" i="0" u="none" strike="noStrike" cap="none" normalizeH="0" baseline="0" dirty="0">
                <a:ln>
                  <a:noFill/>
                </a:ln>
                <a:solidFill>
                  <a:schemeClr val="tx1"/>
                </a:solidFill>
                <a:effectLst/>
                <a:latin typeface="Gill Sans MT" panose="020B0502020104020203" pitchFamily="34" charset="0"/>
              </a:rPr>
              <a:t>Age, Income, Debt levels, Employment stability, Credit history.</a:t>
            </a:r>
            <a:endParaRPr kumimoji="0" lang="en-US" altLang="en-US" sz="1800" b="0" i="0" u="none" strike="noStrike" cap="none" normalizeH="0" baseline="0" dirty="0">
              <a:ln>
                <a:noFill/>
              </a:ln>
              <a:solidFill>
                <a:schemeClr val="tx1"/>
              </a:solidFill>
              <a:effectLst/>
              <a:latin typeface="Gill Sans MT" panose="020B0502020104020203"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Goal</a:t>
            </a:r>
            <a:r>
              <a:rPr kumimoji="0" lang="en-US" altLang="en-US" sz="1800" b="0" i="0" u="none" strike="noStrike" cap="none" normalizeH="0" baseline="0" dirty="0">
                <a:ln>
                  <a:noFill/>
                </a:ln>
                <a:solidFill>
                  <a:schemeClr val="tx1"/>
                </a:solidFill>
                <a:effectLst/>
                <a:latin typeface="Gill Sans MT" panose="020B0502020104020203" pitchFamily="34" charset="0"/>
              </a:rPr>
              <a:t>: Identify patterns and key drivers behind credit approvals for data-driven decision-making.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Outcome</a:t>
            </a:r>
            <a:r>
              <a:rPr kumimoji="0" lang="en-US" altLang="en-US" sz="1800" b="0" i="0" u="none" strike="noStrike" cap="none" normalizeH="0" baseline="0" dirty="0">
                <a:ln>
                  <a:noFill/>
                </a:ln>
                <a:solidFill>
                  <a:schemeClr val="tx1"/>
                </a:solidFill>
                <a:effectLst/>
                <a:latin typeface="Gill Sans MT" panose="020B0502020104020203" pitchFamily="34" charset="0"/>
              </a:rPr>
              <a:t> : Support development of </a:t>
            </a:r>
            <a:r>
              <a:rPr kumimoji="0" lang="en-US" altLang="en-US" sz="1800" b="1" i="0" u="none" strike="noStrike" cap="none" normalizeH="0" baseline="0" dirty="0">
                <a:ln>
                  <a:noFill/>
                </a:ln>
                <a:solidFill>
                  <a:schemeClr val="tx1"/>
                </a:solidFill>
                <a:effectLst/>
                <a:latin typeface="Gill Sans MT" panose="020B0502020104020203" pitchFamily="34" charset="0"/>
              </a:rPr>
              <a:t>fair, transparent, and  equitable lending</a:t>
            </a:r>
            <a:r>
              <a:rPr kumimoji="0" lang="en-US" altLang="en-US" sz="1800" b="0" i="0" u="none" strike="noStrike" cap="none" normalizeH="0" baseline="0" dirty="0">
                <a:ln>
                  <a:noFill/>
                </a:ln>
                <a:solidFill>
                  <a:schemeClr val="tx1"/>
                </a:solidFill>
                <a:effectLst/>
                <a:latin typeface="Gill Sans MT" panose="020B0502020104020203" pitchFamily="34" charset="0"/>
              </a:rPr>
              <a:t> practices.</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Gill Sans MT" panose="020B0502020104020203" pitchFamily="34" charset="0"/>
              </a:rPr>
              <a:t>Provide actionable insights to </a:t>
            </a:r>
            <a:r>
              <a:rPr kumimoji="0" lang="en-US" altLang="en-US" sz="1800" b="1" i="0" u="none" strike="noStrike" cap="none" normalizeH="0" baseline="0" dirty="0">
                <a:ln>
                  <a:noFill/>
                </a:ln>
                <a:solidFill>
                  <a:schemeClr val="tx1"/>
                </a:solidFill>
                <a:effectLst/>
                <a:latin typeface="Gill Sans MT" panose="020B0502020104020203" pitchFamily="34" charset="0"/>
              </a:rPr>
              <a:t>improve credit scoring  models</a:t>
            </a:r>
            <a:r>
              <a:rPr kumimoji="0" lang="en-US" altLang="en-US" sz="1800" b="0" i="0" u="none" strike="noStrike" cap="none" normalizeH="0" baseline="0" dirty="0">
                <a:ln>
                  <a:noFill/>
                </a:ln>
                <a:solidFill>
                  <a:schemeClr val="tx1"/>
                </a:solidFill>
                <a:effectLst/>
                <a:latin typeface="Gill Sans MT" panose="020B0502020104020203"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Gill Sans MT" panose="020B0502020104020203" pitchFamily="34" charset="0"/>
              </a:rPr>
              <a:t>Help financial institutions balance </a:t>
            </a:r>
            <a:r>
              <a:rPr kumimoji="0" lang="en-US" altLang="en-US" sz="1800" b="1" i="0" u="none" strike="noStrike" cap="none" normalizeH="0" baseline="0" dirty="0">
                <a:ln>
                  <a:noFill/>
                </a:ln>
                <a:solidFill>
                  <a:schemeClr val="tx1"/>
                </a:solidFill>
                <a:effectLst/>
                <a:latin typeface="Gill Sans MT" panose="020B0502020104020203" pitchFamily="34" charset="0"/>
              </a:rPr>
              <a:t>risk management</a:t>
            </a:r>
            <a:r>
              <a:rPr kumimoji="0" lang="en-US" altLang="en-US" sz="1800" b="0" i="0" u="none" strike="noStrike" cap="none" normalizeH="0" baseline="0" dirty="0">
                <a:ln>
                  <a:noFill/>
                </a:ln>
                <a:solidFill>
                  <a:schemeClr val="tx1"/>
                </a:solidFill>
                <a:effectLst/>
                <a:latin typeface="Gill Sans MT" panose="020B0502020104020203" pitchFamily="34" charset="0"/>
              </a:rPr>
              <a:t> with </a:t>
            </a:r>
            <a:r>
              <a:rPr kumimoji="0" lang="en-US" altLang="en-US" sz="1800" b="1" i="0" u="none" strike="noStrike" cap="none" normalizeH="0" baseline="0" dirty="0">
                <a:ln>
                  <a:noFill/>
                </a:ln>
                <a:solidFill>
                  <a:schemeClr val="tx1"/>
                </a:solidFill>
                <a:effectLst/>
                <a:latin typeface="Gill Sans MT" panose="020B0502020104020203" pitchFamily="34" charset="0"/>
              </a:rPr>
              <a:t>inclusive credit access</a:t>
            </a:r>
            <a:r>
              <a:rPr kumimoji="0" lang="en-US" altLang="en-US" sz="1800" b="0" i="0" u="none" strike="noStrike" cap="none" normalizeH="0" baseline="0" dirty="0">
                <a:ln>
                  <a:noFill/>
                </a:ln>
                <a:solidFill>
                  <a:schemeClr val="tx1"/>
                </a:solidFill>
                <a:effectLst/>
                <a:latin typeface="Gill Sans MT" panose="020B05020201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C28DE1E-CD92-4626-9D3D-AB808DDF9B39}"/>
              </a:ext>
            </a:extLst>
          </p:cNvPr>
          <p:cNvSpPr txBox="1"/>
          <p:nvPr/>
        </p:nvSpPr>
        <p:spPr>
          <a:xfrm>
            <a:off x="6597748" y="1157683"/>
            <a:ext cx="5008098" cy="369332"/>
          </a:xfrm>
          <a:prstGeom prst="rect">
            <a:avLst/>
          </a:prstGeom>
          <a:noFill/>
        </p:spPr>
        <p:txBody>
          <a:bodyPr wrap="square" rtlCol="0">
            <a:spAutoFit/>
          </a:bodyPr>
          <a:lstStyle/>
          <a:p>
            <a:r>
              <a:rPr lang="en-US" dirty="0"/>
              <a:t> </a:t>
            </a:r>
            <a:endParaRPr lang="en-IN" dirty="0"/>
          </a:p>
        </p:txBody>
      </p:sp>
      <p:pic>
        <p:nvPicPr>
          <p:cNvPr id="17" name="Picture 16">
            <a:extLst>
              <a:ext uri="{FF2B5EF4-FFF2-40B4-BE49-F238E27FC236}">
                <a16:creationId xmlns:a16="http://schemas.microsoft.com/office/drawing/2014/main" id="{6DEFE68F-C45A-4569-91A7-5AE396762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639" y="1157683"/>
            <a:ext cx="4886208" cy="4897738"/>
          </a:xfrm>
          <a:prstGeom prst="rect">
            <a:avLst/>
          </a:prstGeom>
        </p:spPr>
      </p:pic>
      <p:sp>
        <p:nvSpPr>
          <p:cNvPr id="3" name="Slide Number Placeholder 2">
            <a:extLst>
              <a:ext uri="{FF2B5EF4-FFF2-40B4-BE49-F238E27FC236}">
                <a16:creationId xmlns:a16="http://schemas.microsoft.com/office/drawing/2014/main" id="{3FE38742-DF16-484E-9E68-8BAAE5158DB3}"/>
              </a:ext>
            </a:extLst>
          </p:cNvPr>
          <p:cNvSpPr>
            <a:spLocks noGrp="1"/>
          </p:cNvSpPr>
          <p:nvPr>
            <p:ph type="sldNum" sz="quarter" idx="12"/>
          </p:nvPr>
        </p:nvSpPr>
        <p:spPr/>
        <p:txBody>
          <a:bodyPr/>
          <a:lstStyle/>
          <a:p>
            <a:fld id="{3024169B-D11F-4061-B3BE-A7480F92B2C1}" type="slidenum">
              <a:rPr lang="en-IN" smtClean="0"/>
              <a:t>2</a:t>
            </a:fld>
            <a:endParaRPr lang="en-IN"/>
          </a:p>
        </p:txBody>
      </p:sp>
    </p:spTree>
    <p:extLst>
      <p:ext uri="{BB962C8B-B14F-4D97-AF65-F5344CB8AC3E}">
        <p14:creationId xmlns:p14="http://schemas.microsoft.com/office/powerpoint/2010/main" val="4096101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52E00-DFDD-4B48-BA09-B12ECDEDBE9D}"/>
              </a:ext>
            </a:extLst>
          </p:cNvPr>
          <p:cNvPicPr>
            <a:picLocks noChangeAspect="1"/>
          </p:cNvPicPr>
          <p:nvPr/>
        </p:nvPicPr>
        <p:blipFill>
          <a:blip r:embed="rId2"/>
          <a:stretch>
            <a:fillRect/>
          </a:stretch>
        </p:blipFill>
        <p:spPr>
          <a:xfrm>
            <a:off x="689317" y="604911"/>
            <a:ext cx="10607039" cy="5627077"/>
          </a:xfrm>
          <a:prstGeom prst="rect">
            <a:avLst/>
          </a:prstGeom>
        </p:spPr>
      </p:pic>
      <p:sp>
        <p:nvSpPr>
          <p:cNvPr id="2" name="Slide Number Placeholder 1">
            <a:extLst>
              <a:ext uri="{FF2B5EF4-FFF2-40B4-BE49-F238E27FC236}">
                <a16:creationId xmlns:a16="http://schemas.microsoft.com/office/drawing/2014/main" id="{9E9C7257-B315-4F56-AF85-1832E27CCF32}"/>
              </a:ext>
            </a:extLst>
          </p:cNvPr>
          <p:cNvSpPr>
            <a:spLocks noGrp="1"/>
          </p:cNvSpPr>
          <p:nvPr>
            <p:ph type="sldNum" sz="quarter" idx="12"/>
          </p:nvPr>
        </p:nvSpPr>
        <p:spPr/>
        <p:txBody>
          <a:bodyPr/>
          <a:lstStyle/>
          <a:p>
            <a:fld id="{3024169B-D11F-4061-B3BE-A7480F92B2C1}" type="slidenum">
              <a:rPr lang="en-IN" smtClean="0"/>
              <a:t>20</a:t>
            </a:fld>
            <a:endParaRPr lang="en-IN"/>
          </a:p>
        </p:txBody>
      </p:sp>
    </p:spTree>
    <p:extLst>
      <p:ext uri="{BB962C8B-B14F-4D97-AF65-F5344CB8AC3E}">
        <p14:creationId xmlns:p14="http://schemas.microsoft.com/office/powerpoint/2010/main" val="305935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AE7DDD-70C6-47BC-8EF6-A77C49067EC8}"/>
              </a:ext>
            </a:extLst>
          </p:cNvPr>
          <p:cNvSpPr txBox="1"/>
          <p:nvPr/>
        </p:nvSpPr>
        <p:spPr>
          <a:xfrm>
            <a:off x="450166" y="182880"/>
            <a:ext cx="7821637" cy="707886"/>
          </a:xfrm>
          <a:prstGeom prst="rect">
            <a:avLst/>
          </a:prstGeom>
          <a:noFill/>
        </p:spPr>
        <p:txBody>
          <a:bodyPr wrap="square" rtlCol="0">
            <a:spAutoFit/>
          </a:bodyPr>
          <a:lstStyle/>
          <a:p>
            <a:r>
              <a:rPr lang="en-US" sz="4000" dirty="0">
                <a:latin typeface="Gill Sans MT" panose="020B0502020104020203" pitchFamily="34" charset="0"/>
              </a:rPr>
              <a:t>60-40 Train-Test-Split</a:t>
            </a:r>
            <a:endParaRPr lang="en-IN" sz="4000" dirty="0">
              <a:latin typeface="Gill Sans MT" panose="020B0502020104020203" pitchFamily="34" charset="0"/>
            </a:endParaRPr>
          </a:p>
        </p:txBody>
      </p:sp>
      <p:graphicFrame>
        <p:nvGraphicFramePr>
          <p:cNvPr id="3" name="Table 2">
            <a:extLst>
              <a:ext uri="{FF2B5EF4-FFF2-40B4-BE49-F238E27FC236}">
                <a16:creationId xmlns:a16="http://schemas.microsoft.com/office/drawing/2014/main" id="{490FCC30-DC0C-43C6-9EFC-4DF7708E48C2}"/>
              </a:ext>
            </a:extLst>
          </p:cNvPr>
          <p:cNvGraphicFramePr>
            <a:graphicFrameLocks noGrp="1"/>
          </p:cNvGraphicFramePr>
          <p:nvPr>
            <p:extLst>
              <p:ext uri="{D42A27DB-BD31-4B8C-83A1-F6EECF244321}">
                <p14:modId xmlns:p14="http://schemas.microsoft.com/office/powerpoint/2010/main" val="1518013925"/>
              </p:ext>
            </p:extLst>
          </p:nvPr>
        </p:nvGraphicFramePr>
        <p:xfrm>
          <a:off x="577557" y="1012204"/>
          <a:ext cx="11000154" cy="5550377"/>
        </p:xfrm>
        <a:graphic>
          <a:graphicData uri="http://schemas.openxmlformats.org/drawingml/2006/table">
            <a:tbl>
              <a:tblPr firstRow="1" bandRow="1">
                <a:tableStyleId>{5C22544A-7EE6-4342-B048-85BDC9FD1C3A}</a:tableStyleId>
              </a:tblPr>
              <a:tblGrid>
                <a:gridCol w="3666718">
                  <a:extLst>
                    <a:ext uri="{9D8B030D-6E8A-4147-A177-3AD203B41FA5}">
                      <a16:colId xmlns:a16="http://schemas.microsoft.com/office/drawing/2014/main" val="3416500705"/>
                    </a:ext>
                  </a:extLst>
                </a:gridCol>
                <a:gridCol w="3666718">
                  <a:extLst>
                    <a:ext uri="{9D8B030D-6E8A-4147-A177-3AD203B41FA5}">
                      <a16:colId xmlns:a16="http://schemas.microsoft.com/office/drawing/2014/main" val="1877701496"/>
                    </a:ext>
                  </a:extLst>
                </a:gridCol>
                <a:gridCol w="3666718">
                  <a:extLst>
                    <a:ext uri="{9D8B030D-6E8A-4147-A177-3AD203B41FA5}">
                      <a16:colId xmlns:a16="http://schemas.microsoft.com/office/drawing/2014/main" val="1759936795"/>
                    </a:ext>
                  </a:extLst>
                </a:gridCol>
              </a:tblGrid>
              <a:tr h="735000">
                <a:tc>
                  <a:txBody>
                    <a:bodyPr/>
                    <a:lstStyle/>
                    <a:p>
                      <a:pPr algn="ctr"/>
                      <a:r>
                        <a:rPr lang="en-US" dirty="0"/>
                        <a:t>Algorithms</a:t>
                      </a:r>
                      <a:endParaRPr lang="en-IN" dirty="0"/>
                    </a:p>
                  </a:txBody>
                  <a:tcPr/>
                </a:tc>
                <a:tc>
                  <a:txBody>
                    <a:bodyPr/>
                    <a:lstStyle/>
                    <a:p>
                      <a:pPr algn="ctr"/>
                      <a:r>
                        <a:rPr lang="en-US" dirty="0"/>
                        <a:t>MODEL-1(Before VIF)</a:t>
                      </a:r>
                    </a:p>
                    <a:p>
                      <a:pPr algn="ctr"/>
                      <a:r>
                        <a:rPr lang="en-US" dirty="0"/>
                        <a:t>Accuracy</a:t>
                      </a:r>
                      <a:endParaRPr lang="en-IN" dirty="0"/>
                    </a:p>
                  </a:txBody>
                  <a:tcPr/>
                </a:tc>
                <a:tc>
                  <a:txBody>
                    <a:bodyPr/>
                    <a:lstStyle/>
                    <a:p>
                      <a:pPr algn="ctr"/>
                      <a:r>
                        <a:rPr lang="en-US" dirty="0"/>
                        <a:t>MODEL-2(After VIF)</a:t>
                      </a:r>
                    </a:p>
                    <a:p>
                      <a:pPr algn="ctr"/>
                      <a:r>
                        <a:rPr lang="en-US" dirty="0"/>
                        <a:t>Accuracy</a:t>
                      </a:r>
                      <a:endParaRPr lang="en-IN" dirty="0"/>
                    </a:p>
                  </a:txBody>
                  <a:tcPr/>
                </a:tc>
                <a:extLst>
                  <a:ext uri="{0D108BD9-81ED-4DB2-BD59-A6C34878D82A}">
                    <a16:rowId xmlns:a16="http://schemas.microsoft.com/office/drawing/2014/main" val="2201910809"/>
                  </a:ext>
                </a:extLst>
              </a:tr>
              <a:tr h="687911">
                <a:tc>
                  <a:txBody>
                    <a:bodyPr/>
                    <a:lstStyle/>
                    <a:p>
                      <a:r>
                        <a:rPr lang="en-US" dirty="0"/>
                        <a:t>Logistic Regression</a:t>
                      </a:r>
                      <a:endParaRPr lang="en-IN" dirty="0"/>
                    </a:p>
                  </a:txBody>
                  <a:tcPr/>
                </a:tc>
                <a:tc>
                  <a:txBody>
                    <a:bodyPr/>
                    <a:lstStyle/>
                    <a:p>
                      <a:r>
                        <a:rPr lang="en-US" dirty="0"/>
                        <a:t>0.822</a:t>
                      </a:r>
                      <a:endParaRPr lang="en-IN" dirty="0"/>
                    </a:p>
                  </a:txBody>
                  <a:tcPr/>
                </a:tc>
                <a:tc>
                  <a:txBody>
                    <a:bodyPr/>
                    <a:lstStyle/>
                    <a:p>
                      <a:r>
                        <a:rPr lang="en-US" dirty="0"/>
                        <a:t>0.775</a:t>
                      </a:r>
                      <a:endParaRPr lang="en-IN" dirty="0"/>
                    </a:p>
                  </a:txBody>
                  <a:tcPr>
                    <a:solidFill>
                      <a:schemeClr val="tx2">
                        <a:lumMod val="20000"/>
                        <a:lumOff val="80000"/>
                      </a:schemeClr>
                    </a:solidFill>
                  </a:tcPr>
                </a:tc>
                <a:extLst>
                  <a:ext uri="{0D108BD9-81ED-4DB2-BD59-A6C34878D82A}">
                    <a16:rowId xmlns:a16="http://schemas.microsoft.com/office/drawing/2014/main" val="2827555185"/>
                  </a:ext>
                </a:extLst>
              </a:tr>
              <a:tr h="687911">
                <a:tc>
                  <a:txBody>
                    <a:bodyPr/>
                    <a:lstStyle/>
                    <a:p>
                      <a:r>
                        <a:rPr lang="en-US" dirty="0"/>
                        <a:t>KNN</a:t>
                      </a:r>
                    </a:p>
                  </a:txBody>
                  <a:tcPr/>
                </a:tc>
                <a:tc>
                  <a:txBody>
                    <a:bodyPr/>
                    <a:lstStyle/>
                    <a:p>
                      <a:r>
                        <a:rPr lang="en-US" dirty="0"/>
                        <a:t>0.706</a:t>
                      </a:r>
                      <a:endParaRPr lang="en-IN" dirty="0"/>
                    </a:p>
                  </a:txBody>
                  <a:tcPr/>
                </a:tc>
                <a:tc>
                  <a:txBody>
                    <a:bodyPr/>
                    <a:lstStyle/>
                    <a:p>
                      <a:r>
                        <a:rPr lang="en-US" dirty="0"/>
                        <a:t>0.760</a:t>
                      </a:r>
                      <a:endParaRPr lang="en-IN" dirty="0"/>
                    </a:p>
                  </a:txBody>
                  <a:tcPr/>
                </a:tc>
                <a:extLst>
                  <a:ext uri="{0D108BD9-81ED-4DB2-BD59-A6C34878D82A}">
                    <a16:rowId xmlns:a16="http://schemas.microsoft.com/office/drawing/2014/main" val="2401536623"/>
                  </a:ext>
                </a:extLst>
              </a:tr>
              <a:tr h="687911">
                <a:tc>
                  <a:txBody>
                    <a:bodyPr/>
                    <a:lstStyle/>
                    <a:p>
                      <a:r>
                        <a:rPr lang="en-US" dirty="0"/>
                        <a:t>SVM</a:t>
                      </a:r>
                      <a:endParaRPr lang="en-IN" dirty="0"/>
                    </a:p>
                  </a:txBody>
                  <a:tcPr/>
                </a:tc>
                <a:tc>
                  <a:txBody>
                    <a:bodyPr/>
                    <a:lstStyle/>
                    <a:p>
                      <a:r>
                        <a:rPr lang="en-US" dirty="0"/>
                        <a:t>0.836</a:t>
                      </a:r>
                      <a:endParaRPr lang="en-IN" dirty="0"/>
                    </a:p>
                  </a:txBody>
                  <a:tcPr/>
                </a:tc>
                <a:tc>
                  <a:txBody>
                    <a:bodyPr/>
                    <a:lstStyle/>
                    <a:p>
                      <a:r>
                        <a:rPr lang="en-US" dirty="0"/>
                        <a:t>0.753</a:t>
                      </a:r>
                      <a:endParaRPr lang="en-IN" dirty="0"/>
                    </a:p>
                  </a:txBody>
                  <a:tcPr/>
                </a:tc>
                <a:extLst>
                  <a:ext uri="{0D108BD9-81ED-4DB2-BD59-A6C34878D82A}">
                    <a16:rowId xmlns:a16="http://schemas.microsoft.com/office/drawing/2014/main" val="3327169286"/>
                  </a:ext>
                </a:extLst>
              </a:tr>
              <a:tr h="687911">
                <a:tc>
                  <a:txBody>
                    <a:bodyPr/>
                    <a:lstStyle/>
                    <a:p>
                      <a:r>
                        <a:rPr lang="en-US" dirty="0"/>
                        <a:t>Decision Tree</a:t>
                      </a:r>
                      <a:endParaRPr lang="en-IN" dirty="0"/>
                    </a:p>
                  </a:txBody>
                  <a:tcPr/>
                </a:tc>
                <a:tc>
                  <a:txBody>
                    <a:bodyPr/>
                    <a:lstStyle/>
                    <a:p>
                      <a:r>
                        <a:rPr lang="en-US" dirty="0"/>
                        <a:t>0.847</a:t>
                      </a:r>
                      <a:endParaRPr lang="en-IN" dirty="0"/>
                    </a:p>
                  </a:txBody>
                  <a:tcPr/>
                </a:tc>
                <a:tc>
                  <a:txBody>
                    <a:bodyPr/>
                    <a:lstStyle/>
                    <a:p>
                      <a:r>
                        <a:rPr lang="en-US" dirty="0"/>
                        <a:t>0.750</a:t>
                      </a:r>
                      <a:endParaRPr lang="en-IN" dirty="0"/>
                    </a:p>
                  </a:txBody>
                  <a:tcPr/>
                </a:tc>
                <a:extLst>
                  <a:ext uri="{0D108BD9-81ED-4DB2-BD59-A6C34878D82A}">
                    <a16:rowId xmlns:a16="http://schemas.microsoft.com/office/drawing/2014/main" val="1682791291"/>
                  </a:ext>
                </a:extLst>
              </a:tr>
              <a:tr h="687911">
                <a:tc>
                  <a:txBody>
                    <a:bodyPr/>
                    <a:lstStyle/>
                    <a:p>
                      <a:r>
                        <a:rPr lang="en-US" dirty="0"/>
                        <a:t>Random Forest</a:t>
                      </a:r>
                      <a:endParaRPr lang="en-IN" dirty="0"/>
                    </a:p>
                  </a:txBody>
                  <a:tcPr/>
                </a:tc>
                <a:tc>
                  <a:txBody>
                    <a:bodyPr/>
                    <a:lstStyle/>
                    <a:p>
                      <a:r>
                        <a:rPr lang="en-US" dirty="0"/>
                        <a:t>0.865</a:t>
                      </a:r>
                      <a:endParaRPr lang="en-IN" dirty="0"/>
                    </a:p>
                  </a:txBody>
                  <a:tcPr>
                    <a:solidFill>
                      <a:schemeClr val="accent4">
                        <a:lumMod val="60000"/>
                        <a:lumOff val="40000"/>
                      </a:schemeClr>
                    </a:solidFill>
                  </a:tcPr>
                </a:tc>
                <a:tc>
                  <a:txBody>
                    <a:bodyPr/>
                    <a:lstStyle/>
                    <a:p>
                      <a:r>
                        <a:rPr lang="en-US" dirty="0"/>
                        <a:t>0.721</a:t>
                      </a:r>
                      <a:endParaRPr lang="en-IN" dirty="0"/>
                    </a:p>
                  </a:txBody>
                  <a:tcPr/>
                </a:tc>
                <a:extLst>
                  <a:ext uri="{0D108BD9-81ED-4DB2-BD59-A6C34878D82A}">
                    <a16:rowId xmlns:a16="http://schemas.microsoft.com/office/drawing/2014/main" val="975906327"/>
                  </a:ext>
                </a:extLst>
              </a:tr>
              <a:tr h="687911">
                <a:tc>
                  <a:txBody>
                    <a:bodyPr/>
                    <a:lstStyle/>
                    <a:p>
                      <a:r>
                        <a:rPr lang="en-US" dirty="0"/>
                        <a:t>AdaBoost</a:t>
                      </a:r>
                      <a:endParaRPr lang="en-IN" dirty="0"/>
                    </a:p>
                  </a:txBody>
                  <a:tcPr/>
                </a:tc>
                <a:tc>
                  <a:txBody>
                    <a:bodyPr/>
                    <a:lstStyle/>
                    <a:p>
                      <a:r>
                        <a:rPr lang="en-US" dirty="0"/>
                        <a:t>0.815</a:t>
                      </a:r>
                      <a:endParaRPr lang="en-IN" dirty="0"/>
                    </a:p>
                  </a:txBody>
                  <a:tcPr/>
                </a:tc>
                <a:tc>
                  <a:txBody>
                    <a:bodyPr/>
                    <a:lstStyle/>
                    <a:p>
                      <a:r>
                        <a:rPr lang="en-US" dirty="0"/>
                        <a:t>0.713</a:t>
                      </a:r>
                      <a:endParaRPr lang="en-IN" dirty="0"/>
                    </a:p>
                  </a:txBody>
                  <a:tcPr/>
                </a:tc>
                <a:extLst>
                  <a:ext uri="{0D108BD9-81ED-4DB2-BD59-A6C34878D82A}">
                    <a16:rowId xmlns:a16="http://schemas.microsoft.com/office/drawing/2014/main" val="2180424918"/>
                  </a:ext>
                </a:extLst>
              </a:tr>
              <a:tr h="687911">
                <a:tc>
                  <a:txBody>
                    <a:bodyPr/>
                    <a:lstStyle/>
                    <a:p>
                      <a:r>
                        <a:rPr lang="en-US" dirty="0"/>
                        <a:t>XGBoost</a:t>
                      </a:r>
                      <a:endParaRPr lang="en-IN" dirty="0"/>
                    </a:p>
                  </a:txBody>
                  <a:tcPr/>
                </a:tc>
                <a:tc>
                  <a:txBody>
                    <a:bodyPr/>
                    <a:lstStyle/>
                    <a:p>
                      <a:r>
                        <a:rPr lang="en-US" dirty="0"/>
                        <a:t>0.862</a:t>
                      </a:r>
                      <a:endParaRPr lang="en-IN" dirty="0"/>
                    </a:p>
                  </a:txBody>
                  <a:tcPr>
                    <a:solidFill>
                      <a:schemeClr val="tx2">
                        <a:lumMod val="20000"/>
                        <a:lumOff val="80000"/>
                      </a:schemeClr>
                    </a:solidFill>
                  </a:tcPr>
                </a:tc>
                <a:tc>
                  <a:txBody>
                    <a:bodyPr/>
                    <a:lstStyle/>
                    <a:p>
                      <a:r>
                        <a:rPr lang="en-US" dirty="0"/>
                        <a:t>0.779</a:t>
                      </a:r>
                      <a:endParaRPr lang="en-IN" dirty="0"/>
                    </a:p>
                  </a:txBody>
                  <a:tcPr>
                    <a:solidFill>
                      <a:schemeClr val="accent4">
                        <a:lumMod val="60000"/>
                        <a:lumOff val="40000"/>
                      </a:schemeClr>
                    </a:solidFill>
                  </a:tcPr>
                </a:tc>
                <a:extLst>
                  <a:ext uri="{0D108BD9-81ED-4DB2-BD59-A6C34878D82A}">
                    <a16:rowId xmlns:a16="http://schemas.microsoft.com/office/drawing/2014/main" val="1941995097"/>
                  </a:ext>
                </a:extLst>
              </a:tr>
            </a:tbl>
          </a:graphicData>
        </a:graphic>
      </p:graphicFrame>
      <p:sp>
        <p:nvSpPr>
          <p:cNvPr id="4" name="Slide Number Placeholder 3">
            <a:extLst>
              <a:ext uri="{FF2B5EF4-FFF2-40B4-BE49-F238E27FC236}">
                <a16:creationId xmlns:a16="http://schemas.microsoft.com/office/drawing/2014/main" id="{1B28C617-480C-401F-9D5E-8C6EEFCD5A34}"/>
              </a:ext>
            </a:extLst>
          </p:cNvPr>
          <p:cNvSpPr>
            <a:spLocks noGrp="1"/>
          </p:cNvSpPr>
          <p:nvPr>
            <p:ph type="sldNum" sz="quarter" idx="12"/>
          </p:nvPr>
        </p:nvSpPr>
        <p:spPr/>
        <p:txBody>
          <a:bodyPr/>
          <a:lstStyle/>
          <a:p>
            <a:fld id="{3024169B-D11F-4061-B3BE-A7480F92B2C1}" type="slidenum">
              <a:rPr lang="en-IN" smtClean="0"/>
              <a:t>21</a:t>
            </a:fld>
            <a:endParaRPr lang="en-IN"/>
          </a:p>
        </p:txBody>
      </p:sp>
    </p:spTree>
    <p:extLst>
      <p:ext uri="{BB962C8B-B14F-4D97-AF65-F5344CB8AC3E}">
        <p14:creationId xmlns:p14="http://schemas.microsoft.com/office/powerpoint/2010/main" val="21991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3B55-8952-44C0-B538-6BF2964CD29C}"/>
              </a:ext>
            </a:extLst>
          </p:cNvPr>
          <p:cNvSpPr txBox="1"/>
          <p:nvPr/>
        </p:nvSpPr>
        <p:spPr>
          <a:xfrm>
            <a:off x="436098" y="176128"/>
            <a:ext cx="6850966" cy="707886"/>
          </a:xfrm>
          <a:prstGeom prst="rect">
            <a:avLst/>
          </a:prstGeom>
          <a:noFill/>
        </p:spPr>
        <p:txBody>
          <a:bodyPr wrap="square" rtlCol="0">
            <a:spAutoFit/>
          </a:bodyPr>
          <a:lstStyle/>
          <a:p>
            <a:r>
              <a:rPr lang="en-US" sz="4000" dirty="0">
                <a:latin typeface="Gill Sans MT" panose="020B0502020104020203" pitchFamily="34" charset="0"/>
              </a:rPr>
              <a:t>70-30 Train-Test-Split</a:t>
            </a:r>
            <a:endParaRPr lang="en-IN" sz="4000" dirty="0">
              <a:latin typeface="Gill Sans MT" panose="020B0502020104020203" pitchFamily="34" charset="0"/>
            </a:endParaRPr>
          </a:p>
        </p:txBody>
      </p:sp>
      <p:graphicFrame>
        <p:nvGraphicFramePr>
          <p:cNvPr id="3" name="Table 2">
            <a:extLst>
              <a:ext uri="{FF2B5EF4-FFF2-40B4-BE49-F238E27FC236}">
                <a16:creationId xmlns:a16="http://schemas.microsoft.com/office/drawing/2014/main" id="{2094464F-71B4-4C55-BFD2-FBAF436FF3FD}"/>
              </a:ext>
            </a:extLst>
          </p:cNvPr>
          <p:cNvGraphicFramePr>
            <a:graphicFrameLocks noGrp="1"/>
          </p:cNvGraphicFramePr>
          <p:nvPr>
            <p:extLst>
              <p:ext uri="{D42A27DB-BD31-4B8C-83A1-F6EECF244321}">
                <p14:modId xmlns:p14="http://schemas.microsoft.com/office/powerpoint/2010/main" val="1322787668"/>
              </p:ext>
            </p:extLst>
          </p:nvPr>
        </p:nvGraphicFramePr>
        <p:xfrm>
          <a:off x="548641" y="884013"/>
          <a:ext cx="11000934" cy="5643392"/>
        </p:xfrm>
        <a:graphic>
          <a:graphicData uri="http://schemas.openxmlformats.org/drawingml/2006/table">
            <a:tbl>
              <a:tblPr firstRow="1" bandRow="1">
                <a:tableStyleId>{5C22544A-7EE6-4342-B048-85BDC9FD1C3A}</a:tableStyleId>
              </a:tblPr>
              <a:tblGrid>
                <a:gridCol w="3666978">
                  <a:extLst>
                    <a:ext uri="{9D8B030D-6E8A-4147-A177-3AD203B41FA5}">
                      <a16:colId xmlns:a16="http://schemas.microsoft.com/office/drawing/2014/main" val="1981804431"/>
                    </a:ext>
                  </a:extLst>
                </a:gridCol>
                <a:gridCol w="3666978">
                  <a:extLst>
                    <a:ext uri="{9D8B030D-6E8A-4147-A177-3AD203B41FA5}">
                      <a16:colId xmlns:a16="http://schemas.microsoft.com/office/drawing/2014/main" val="3627073002"/>
                    </a:ext>
                  </a:extLst>
                </a:gridCol>
                <a:gridCol w="3666978">
                  <a:extLst>
                    <a:ext uri="{9D8B030D-6E8A-4147-A177-3AD203B41FA5}">
                      <a16:colId xmlns:a16="http://schemas.microsoft.com/office/drawing/2014/main" val="848686873"/>
                    </a:ext>
                  </a:extLst>
                </a:gridCol>
              </a:tblGrid>
              <a:tr h="705424">
                <a:tc>
                  <a:txBody>
                    <a:bodyPr/>
                    <a:lstStyle/>
                    <a:p>
                      <a:pPr algn="ctr"/>
                      <a:r>
                        <a:rPr lang="en-US" dirty="0"/>
                        <a:t>Algorithm</a:t>
                      </a:r>
                      <a:endParaRPr lang="en-IN" dirty="0"/>
                    </a:p>
                  </a:txBody>
                  <a:tcPr/>
                </a:tc>
                <a:tc>
                  <a:txBody>
                    <a:bodyPr/>
                    <a:lstStyle/>
                    <a:p>
                      <a:pPr algn="ctr"/>
                      <a:r>
                        <a:rPr lang="en-US" dirty="0"/>
                        <a:t>MODEL-1(Before VIF)</a:t>
                      </a:r>
                    </a:p>
                    <a:p>
                      <a:pPr algn="ctr"/>
                      <a:r>
                        <a:rPr lang="en-US" dirty="0"/>
                        <a:t>Accuracy</a:t>
                      </a:r>
                      <a:endParaRPr lang="en-IN" dirty="0"/>
                    </a:p>
                  </a:txBody>
                  <a:tcPr/>
                </a:tc>
                <a:tc>
                  <a:txBody>
                    <a:bodyPr/>
                    <a:lstStyle/>
                    <a:p>
                      <a:pPr algn="ctr"/>
                      <a:r>
                        <a:rPr lang="en-US" dirty="0"/>
                        <a:t>MODEL-2(After VIF)</a:t>
                      </a:r>
                    </a:p>
                    <a:p>
                      <a:pPr algn="ctr"/>
                      <a:r>
                        <a:rPr lang="en-US" dirty="0"/>
                        <a:t>Accuracy</a:t>
                      </a:r>
                      <a:endParaRPr lang="en-IN" dirty="0"/>
                    </a:p>
                  </a:txBody>
                  <a:tcPr/>
                </a:tc>
                <a:extLst>
                  <a:ext uri="{0D108BD9-81ED-4DB2-BD59-A6C34878D82A}">
                    <a16:rowId xmlns:a16="http://schemas.microsoft.com/office/drawing/2014/main" val="3760829684"/>
                  </a:ext>
                </a:extLst>
              </a:tr>
              <a:tr h="705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Logistic Regression</a:t>
                      </a:r>
                      <a:endParaRPr lang="en-IN" dirty="0"/>
                    </a:p>
                    <a:p>
                      <a:endParaRPr lang="en-IN" dirty="0"/>
                    </a:p>
                  </a:txBody>
                  <a:tcPr/>
                </a:tc>
                <a:tc>
                  <a:txBody>
                    <a:bodyPr/>
                    <a:lstStyle/>
                    <a:p>
                      <a:r>
                        <a:rPr lang="en-US" dirty="0"/>
                        <a:t>0.826</a:t>
                      </a:r>
                      <a:endParaRPr lang="en-IN" dirty="0"/>
                    </a:p>
                  </a:txBody>
                  <a:tcPr/>
                </a:tc>
                <a:tc>
                  <a:txBody>
                    <a:bodyPr/>
                    <a:lstStyle/>
                    <a:p>
                      <a:r>
                        <a:rPr lang="en-US" dirty="0"/>
                        <a:t>0.743</a:t>
                      </a:r>
                      <a:endParaRPr lang="en-IN" dirty="0"/>
                    </a:p>
                  </a:txBody>
                  <a:tcPr/>
                </a:tc>
                <a:extLst>
                  <a:ext uri="{0D108BD9-81ED-4DB2-BD59-A6C34878D82A}">
                    <a16:rowId xmlns:a16="http://schemas.microsoft.com/office/drawing/2014/main" val="3442396667"/>
                  </a:ext>
                </a:extLst>
              </a:tr>
              <a:tr h="705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KNN</a:t>
                      </a:r>
                    </a:p>
                    <a:p>
                      <a:endParaRPr lang="en-IN" dirty="0"/>
                    </a:p>
                  </a:txBody>
                  <a:tcPr/>
                </a:tc>
                <a:tc>
                  <a:txBody>
                    <a:bodyPr/>
                    <a:lstStyle/>
                    <a:p>
                      <a:r>
                        <a:rPr lang="en-US" dirty="0"/>
                        <a:t>0.681</a:t>
                      </a:r>
                      <a:endParaRPr lang="en-IN" dirty="0"/>
                    </a:p>
                  </a:txBody>
                  <a:tcPr/>
                </a:tc>
                <a:tc>
                  <a:txBody>
                    <a:bodyPr/>
                    <a:lstStyle/>
                    <a:p>
                      <a:r>
                        <a:rPr lang="en-US" dirty="0"/>
                        <a:t>0.743</a:t>
                      </a:r>
                      <a:endParaRPr lang="en-IN" dirty="0"/>
                    </a:p>
                  </a:txBody>
                  <a:tcPr/>
                </a:tc>
                <a:extLst>
                  <a:ext uri="{0D108BD9-81ED-4DB2-BD59-A6C34878D82A}">
                    <a16:rowId xmlns:a16="http://schemas.microsoft.com/office/drawing/2014/main" val="3362726531"/>
                  </a:ext>
                </a:extLst>
              </a:tr>
              <a:tr h="705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SVM</a:t>
                      </a:r>
                      <a:endParaRPr lang="en-IN" dirty="0"/>
                    </a:p>
                    <a:p>
                      <a:endParaRPr lang="en-IN" dirty="0"/>
                    </a:p>
                  </a:txBody>
                  <a:tcPr/>
                </a:tc>
                <a:tc>
                  <a:txBody>
                    <a:bodyPr/>
                    <a:lstStyle/>
                    <a:p>
                      <a:r>
                        <a:rPr lang="en-US" dirty="0"/>
                        <a:t>0.830</a:t>
                      </a:r>
                      <a:endParaRPr lang="en-IN" dirty="0"/>
                    </a:p>
                  </a:txBody>
                  <a:tcPr/>
                </a:tc>
                <a:tc>
                  <a:txBody>
                    <a:bodyPr/>
                    <a:lstStyle/>
                    <a:p>
                      <a:r>
                        <a:rPr lang="en-US" dirty="0"/>
                        <a:t>0.768</a:t>
                      </a:r>
                      <a:endParaRPr lang="en-IN" dirty="0"/>
                    </a:p>
                  </a:txBody>
                  <a:tcPr>
                    <a:solidFill>
                      <a:schemeClr val="accent4">
                        <a:lumMod val="60000"/>
                        <a:lumOff val="40000"/>
                      </a:schemeClr>
                    </a:solidFill>
                  </a:tcPr>
                </a:tc>
                <a:extLst>
                  <a:ext uri="{0D108BD9-81ED-4DB2-BD59-A6C34878D82A}">
                    <a16:rowId xmlns:a16="http://schemas.microsoft.com/office/drawing/2014/main" val="752448270"/>
                  </a:ext>
                </a:extLst>
              </a:tr>
              <a:tr h="705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Decision Tree</a:t>
                      </a:r>
                      <a:endParaRPr lang="en-IN" dirty="0"/>
                    </a:p>
                    <a:p>
                      <a:endParaRPr lang="en-IN" dirty="0"/>
                    </a:p>
                  </a:txBody>
                  <a:tcPr/>
                </a:tc>
                <a:tc>
                  <a:txBody>
                    <a:bodyPr/>
                    <a:lstStyle/>
                    <a:p>
                      <a:r>
                        <a:rPr lang="en-US" dirty="0"/>
                        <a:t>0.840</a:t>
                      </a:r>
                      <a:endParaRPr lang="en-IN" dirty="0"/>
                    </a:p>
                  </a:txBody>
                  <a:tcPr/>
                </a:tc>
                <a:tc>
                  <a:txBody>
                    <a:bodyPr/>
                    <a:lstStyle/>
                    <a:p>
                      <a:r>
                        <a:rPr lang="en-US" dirty="0"/>
                        <a:t>0.748</a:t>
                      </a:r>
                      <a:endParaRPr lang="en-IN" dirty="0"/>
                    </a:p>
                  </a:txBody>
                  <a:tcPr/>
                </a:tc>
                <a:extLst>
                  <a:ext uri="{0D108BD9-81ED-4DB2-BD59-A6C34878D82A}">
                    <a16:rowId xmlns:a16="http://schemas.microsoft.com/office/drawing/2014/main" val="3794975607"/>
                  </a:ext>
                </a:extLst>
              </a:tr>
              <a:tr h="705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Forest</a:t>
                      </a:r>
                      <a:endParaRPr lang="en-IN" dirty="0"/>
                    </a:p>
                    <a:p>
                      <a:endParaRPr lang="en-IN" dirty="0"/>
                    </a:p>
                  </a:txBody>
                  <a:tcPr/>
                </a:tc>
                <a:tc>
                  <a:txBody>
                    <a:bodyPr/>
                    <a:lstStyle/>
                    <a:p>
                      <a:r>
                        <a:rPr lang="en-US" dirty="0"/>
                        <a:t>0.864</a:t>
                      </a:r>
                      <a:endParaRPr lang="en-IN" dirty="0"/>
                    </a:p>
                  </a:txBody>
                  <a:tcPr>
                    <a:solidFill>
                      <a:schemeClr val="accent4">
                        <a:lumMod val="60000"/>
                        <a:lumOff val="40000"/>
                      </a:schemeClr>
                    </a:solidFill>
                  </a:tcPr>
                </a:tc>
                <a:tc>
                  <a:txBody>
                    <a:bodyPr/>
                    <a:lstStyle/>
                    <a:p>
                      <a:r>
                        <a:rPr lang="en-US" dirty="0"/>
                        <a:t>0.700</a:t>
                      </a:r>
                      <a:endParaRPr lang="en-IN" dirty="0"/>
                    </a:p>
                  </a:txBody>
                  <a:tcPr/>
                </a:tc>
                <a:extLst>
                  <a:ext uri="{0D108BD9-81ED-4DB2-BD59-A6C34878D82A}">
                    <a16:rowId xmlns:a16="http://schemas.microsoft.com/office/drawing/2014/main" val="2457501040"/>
                  </a:ext>
                </a:extLst>
              </a:tr>
              <a:tr h="705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AdaBoost</a:t>
                      </a:r>
                      <a:endParaRPr lang="en-IN" dirty="0"/>
                    </a:p>
                    <a:p>
                      <a:endParaRPr lang="en-IN" dirty="0"/>
                    </a:p>
                  </a:txBody>
                  <a:tcPr/>
                </a:tc>
                <a:tc>
                  <a:txBody>
                    <a:bodyPr/>
                    <a:lstStyle/>
                    <a:p>
                      <a:r>
                        <a:rPr lang="en-US" dirty="0"/>
                        <a:t>0.821</a:t>
                      </a:r>
                      <a:endParaRPr lang="en-IN" dirty="0"/>
                    </a:p>
                  </a:txBody>
                  <a:tcPr/>
                </a:tc>
                <a:tc>
                  <a:txBody>
                    <a:bodyPr/>
                    <a:lstStyle/>
                    <a:p>
                      <a:r>
                        <a:rPr lang="en-US" dirty="0"/>
                        <a:t>0.758</a:t>
                      </a:r>
                      <a:endParaRPr lang="en-IN" dirty="0"/>
                    </a:p>
                  </a:txBody>
                  <a:tcPr/>
                </a:tc>
                <a:extLst>
                  <a:ext uri="{0D108BD9-81ED-4DB2-BD59-A6C34878D82A}">
                    <a16:rowId xmlns:a16="http://schemas.microsoft.com/office/drawing/2014/main" val="47680257"/>
                  </a:ext>
                </a:extLst>
              </a:tr>
              <a:tr h="705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XGBoost</a:t>
                      </a:r>
                      <a:endParaRPr lang="en-IN" dirty="0"/>
                    </a:p>
                    <a:p>
                      <a:endParaRPr lang="en-IN" dirty="0"/>
                    </a:p>
                  </a:txBody>
                  <a:tcPr/>
                </a:tc>
                <a:tc>
                  <a:txBody>
                    <a:bodyPr/>
                    <a:lstStyle/>
                    <a:p>
                      <a:r>
                        <a:rPr lang="en-US" dirty="0"/>
                        <a:t>0.850</a:t>
                      </a:r>
                      <a:endParaRPr lang="en-IN" dirty="0"/>
                    </a:p>
                  </a:txBody>
                  <a:tcPr>
                    <a:solidFill>
                      <a:schemeClr val="tx2">
                        <a:lumMod val="20000"/>
                        <a:lumOff val="80000"/>
                      </a:schemeClr>
                    </a:solidFill>
                  </a:tcPr>
                </a:tc>
                <a:tc>
                  <a:txBody>
                    <a:bodyPr/>
                    <a:lstStyle/>
                    <a:p>
                      <a:r>
                        <a:rPr lang="en-US" dirty="0"/>
                        <a:t>0.748</a:t>
                      </a:r>
                      <a:endParaRPr lang="en-IN" dirty="0"/>
                    </a:p>
                  </a:txBody>
                  <a:tcPr>
                    <a:solidFill>
                      <a:schemeClr val="tx2">
                        <a:lumMod val="20000"/>
                        <a:lumOff val="80000"/>
                      </a:schemeClr>
                    </a:solidFill>
                  </a:tcPr>
                </a:tc>
                <a:extLst>
                  <a:ext uri="{0D108BD9-81ED-4DB2-BD59-A6C34878D82A}">
                    <a16:rowId xmlns:a16="http://schemas.microsoft.com/office/drawing/2014/main" val="224312141"/>
                  </a:ext>
                </a:extLst>
              </a:tr>
            </a:tbl>
          </a:graphicData>
        </a:graphic>
      </p:graphicFrame>
      <p:sp>
        <p:nvSpPr>
          <p:cNvPr id="4" name="Slide Number Placeholder 3">
            <a:extLst>
              <a:ext uri="{FF2B5EF4-FFF2-40B4-BE49-F238E27FC236}">
                <a16:creationId xmlns:a16="http://schemas.microsoft.com/office/drawing/2014/main" id="{B3E297C1-2B8A-43CF-94C6-68C4580FEBCB}"/>
              </a:ext>
            </a:extLst>
          </p:cNvPr>
          <p:cNvSpPr>
            <a:spLocks noGrp="1"/>
          </p:cNvSpPr>
          <p:nvPr>
            <p:ph type="sldNum" sz="quarter" idx="12"/>
          </p:nvPr>
        </p:nvSpPr>
        <p:spPr/>
        <p:txBody>
          <a:bodyPr/>
          <a:lstStyle/>
          <a:p>
            <a:fld id="{3024169B-D11F-4061-B3BE-A7480F92B2C1}" type="slidenum">
              <a:rPr lang="en-IN" smtClean="0"/>
              <a:t>22</a:t>
            </a:fld>
            <a:endParaRPr lang="en-IN"/>
          </a:p>
        </p:txBody>
      </p:sp>
    </p:spTree>
    <p:extLst>
      <p:ext uri="{BB962C8B-B14F-4D97-AF65-F5344CB8AC3E}">
        <p14:creationId xmlns:p14="http://schemas.microsoft.com/office/powerpoint/2010/main" val="4046640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F38330-D564-4D50-BC5C-F9ABF42E6C21}"/>
              </a:ext>
            </a:extLst>
          </p:cNvPr>
          <p:cNvSpPr txBox="1"/>
          <p:nvPr/>
        </p:nvSpPr>
        <p:spPr>
          <a:xfrm>
            <a:off x="393896" y="297488"/>
            <a:ext cx="7863840" cy="984885"/>
          </a:xfrm>
          <a:prstGeom prst="rect">
            <a:avLst/>
          </a:prstGeom>
          <a:noFill/>
        </p:spPr>
        <p:txBody>
          <a:bodyPr wrap="square" rtlCol="0">
            <a:spAutoFit/>
          </a:bodyPr>
          <a:lstStyle/>
          <a:p>
            <a:r>
              <a:rPr lang="en-US" sz="4000" dirty="0">
                <a:latin typeface="Gill Sans MT" panose="020B0502020104020203" pitchFamily="34" charset="0"/>
              </a:rPr>
              <a:t>75-25 Train-Test-Split</a:t>
            </a:r>
            <a:endParaRPr lang="en-IN" sz="4000" dirty="0">
              <a:latin typeface="Gill Sans MT" panose="020B0502020104020203" pitchFamily="34" charset="0"/>
            </a:endParaRPr>
          </a:p>
          <a:p>
            <a:endParaRPr lang="en-IN" dirty="0"/>
          </a:p>
        </p:txBody>
      </p:sp>
      <p:graphicFrame>
        <p:nvGraphicFramePr>
          <p:cNvPr id="5" name="Table 4">
            <a:extLst>
              <a:ext uri="{FF2B5EF4-FFF2-40B4-BE49-F238E27FC236}">
                <a16:creationId xmlns:a16="http://schemas.microsoft.com/office/drawing/2014/main" id="{8533B7C7-950E-4A7E-B8D1-0C05DA2849CB}"/>
              </a:ext>
            </a:extLst>
          </p:cNvPr>
          <p:cNvGraphicFramePr>
            <a:graphicFrameLocks noGrp="1"/>
          </p:cNvGraphicFramePr>
          <p:nvPr>
            <p:extLst>
              <p:ext uri="{D42A27DB-BD31-4B8C-83A1-F6EECF244321}">
                <p14:modId xmlns:p14="http://schemas.microsoft.com/office/powerpoint/2010/main" val="4210504294"/>
              </p:ext>
            </p:extLst>
          </p:nvPr>
        </p:nvGraphicFramePr>
        <p:xfrm>
          <a:off x="540825" y="986950"/>
          <a:ext cx="10896210" cy="5456056"/>
        </p:xfrm>
        <a:graphic>
          <a:graphicData uri="http://schemas.openxmlformats.org/drawingml/2006/table">
            <a:tbl>
              <a:tblPr firstRow="1" bandRow="1">
                <a:tableStyleId>{5C22544A-7EE6-4342-B048-85BDC9FD1C3A}</a:tableStyleId>
              </a:tblPr>
              <a:tblGrid>
                <a:gridCol w="3632070">
                  <a:extLst>
                    <a:ext uri="{9D8B030D-6E8A-4147-A177-3AD203B41FA5}">
                      <a16:colId xmlns:a16="http://schemas.microsoft.com/office/drawing/2014/main" val="2935398965"/>
                    </a:ext>
                  </a:extLst>
                </a:gridCol>
                <a:gridCol w="3632070">
                  <a:extLst>
                    <a:ext uri="{9D8B030D-6E8A-4147-A177-3AD203B41FA5}">
                      <a16:colId xmlns:a16="http://schemas.microsoft.com/office/drawing/2014/main" val="3001438622"/>
                    </a:ext>
                  </a:extLst>
                </a:gridCol>
                <a:gridCol w="3632070">
                  <a:extLst>
                    <a:ext uri="{9D8B030D-6E8A-4147-A177-3AD203B41FA5}">
                      <a16:colId xmlns:a16="http://schemas.microsoft.com/office/drawing/2014/main" val="3236729643"/>
                    </a:ext>
                  </a:extLst>
                </a:gridCol>
              </a:tblGrid>
              <a:tr h="682007">
                <a:tc>
                  <a:txBody>
                    <a:bodyPr/>
                    <a:lstStyle/>
                    <a:p>
                      <a:pPr algn="ctr"/>
                      <a:r>
                        <a:rPr lang="en-US" dirty="0"/>
                        <a:t>Algorithm</a:t>
                      </a:r>
                      <a:endParaRPr lang="en-IN" dirty="0"/>
                    </a:p>
                  </a:txBody>
                  <a:tcPr/>
                </a:tc>
                <a:tc>
                  <a:txBody>
                    <a:bodyPr/>
                    <a:lstStyle/>
                    <a:p>
                      <a:pPr algn="ctr"/>
                      <a:r>
                        <a:rPr lang="en-US" dirty="0"/>
                        <a:t>MODEL-1(Before VIF)</a:t>
                      </a:r>
                    </a:p>
                    <a:p>
                      <a:pPr algn="ctr"/>
                      <a:r>
                        <a:rPr lang="en-US" dirty="0"/>
                        <a:t>Accuracy</a:t>
                      </a:r>
                      <a:endParaRPr lang="en-IN" dirty="0"/>
                    </a:p>
                  </a:txBody>
                  <a:tcPr/>
                </a:tc>
                <a:tc>
                  <a:txBody>
                    <a:bodyPr/>
                    <a:lstStyle/>
                    <a:p>
                      <a:pPr algn="ctr"/>
                      <a:r>
                        <a:rPr lang="en-US" dirty="0"/>
                        <a:t>MODEL-2(After VIF)</a:t>
                      </a:r>
                    </a:p>
                    <a:p>
                      <a:pPr algn="ctr"/>
                      <a:r>
                        <a:rPr lang="en-US" dirty="0"/>
                        <a:t>Accuracy</a:t>
                      </a:r>
                      <a:endParaRPr lang="en-IN" dirty="0"/>
                    </a:p>
                  </a:txBody>
                  <a:tcPr/>
                </a:tc>
                <a:extLst>
                  <a:ext uri="{0D108BD9-81ED-4DB2-BD59-A6C34878D82A}">
                    <a16:rowId xmlns:a16="http://schemas.microsoft.com/office/drawing/2014/main" val="2273783744"/>
                  </a:ext>
                </a:extLst>
              </a:tr>
              <a:tr h="6820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Logistic Regression</a:t>
                      </a:r>
                      <a:endParaRPr lang="en-IN" dirty="0"/>
                    </a:p>
                    <a:p>
                      <a:endParaRPr lang="en-IN" dirty="0"/>
                    </a:p>
                  </a:txBody>
                  <a:tcPr/>
                </a:tc>
                <a:tc>
                  <a:txBody>
                    <a:bodyPr/>
                    <a:lstStyle/>
                    <a:p>
                      <a:r>
                        <a:rPr lang="en-US" dirty="0"/>
                        <a:t>0.826</a:t>
                      </a:r>
                      <a:endParaRPr lang="en-IN" dirty="0"/>
                    </a:p>
                  </a:txBody>
                  <a:tcPr/>
                </a:tc>
                <a:tc>
                  <a:txBody>
                    <a:bodyPr/>
                    <a:lstStyle/>
                    <a:p>
                      <a:r>
                        <a:rPr lang="en-US" dirty="0"/>
                        <a:t>0.757</a:t>
                      </a:r>
                      <a:endParaRPr lang="en-IN" dirty="0"/>
                    </a:p>
                  </a:txBody>
                  <a:tcPr/>
                </a:tc>
                <a:extLst>
                  <a:ext uri="{0D108BD9-81ED-4DB2-BD59-A6C34878D82A}">
                    <a16:rowId xmlns:a16="http://schemas.microsoft.com/office/drawing/2014/main" val="589495894"/>
                  </a:ext>
                </a:extLst>
              </a:tr>
              <a:tr h="6820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KNN</a:t>
                      </a:r>
                    </a:p>
                    <a:p>
                      <a:endParaRPr lang="en-IN" dirty="0"/>
                    </a:p>
                  </a:txBody>
                  <a:tcPr/>
                </a:tc>
                <a:tc>
                  <a:txBody>
                    <a:bodyPr/>
                    <a:lstStyle/>
                    <a:p>
                      <a:r>
                        <a:rPr lang="en-US" dirty="0"/>
                        <a:t>0.664</a:t>
                      </a:r>
                      <a:endParaRPr lang="en-IN" dirty="0"/>
                    </a:p>
                  </a:txBody>
                  <a:tcPr/>
                </a:tc>
                <a:tc>
                  <a:txBody>
                    <a:bodyPr/>
                    <a:lstStyle/>
                    <a:p>
                      <a:r>
                        <a:rPr lang="en-US" dirty="0"/>
                        <a:t>0.745</a:t>
                      </a:r>
                      <a:endParaRPr lang="en-IN" dirty="0"/>
                    </a:p>
                  </a:txBody>
                  <a:tcPr/>
                </a:tc>
                <a:extLst>
                  <a:ext uri="{0D108BD9-81ED-4DB2-BD59-A6C34878D82A}">
                    <a16:rowId xmlns:a16="http://schemas.microsoft.com/office/drawing/2014/main" val="3907991131"/>
                  </a:ext>
                </a:extLst>
              </a:tr>
              <a:tr h="6820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SVM</a:t>
                      </a:r>
                      <a:endParaRPr lang="en-IN" dirty="0"/>
                    </a:p>
                    <a:p>
                      <a:endParaRPr lang="en-IN" dirty="0"/>
                    </a:p>
                  </a:txBody>
                  <a:tcPr/>
                </a:tc>
                <a:tc>
                  <a:txBody>
                    <a:bodyPr/>
                    <a:lstStyle/>
                    <a:p>
                      <a:r>
                        <a:rPr lang="en-US" dirty="0"/>
                        <a:t>0.820</a:t>
                      </a:r>
                      <a:endParaRPr lang="en-IN" dirty="0"/>
                    </a:p>
                  </a:txBody>
                  <a:tcPr/>
                </a:tc>
                <a:tc>
                  <a:txBody>
                    <a:bodyPr/>
                    <a:lstStyle/>
                    <a:p>
                      <a:r>
                        <a:rPr lang="en-US" dirty="0"/>
                        <a:t>0.774</a:t>
                      </a:r>
                      <a:endParaRPr lang="en-IN" dirty="0"/>
                    </a:p>
                  </a:txBody>
                  <a:tcPr>
                    <a:solidFill>
                      <a:schemeClr val="accent4">
                        <a:lumMod val="60000"/>
                        <a:lumOff val="40000"/>
                      </a:schemeClr>
                    </a:solidFill>
                  </a:tcPr>
                </a:tc>
                <a:extLst>
                  <a:ext uri="{0D108BD9-81ED-4DB2-BD59-A6C34878D82A}">
                    <a16:rowId xmlns:a16="http://schemas.microsoft.com/office/drawing/2014/main" val="4151105847"/>
                  </a:ext>
                </a:extLst>
              </a:tr>
              <a:tr h="6820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Decision Tree</a:t>
                      </a:r>
                      <a:endParaRPr lang="en-IN" dirty="0"/>
                    </a:p>
                    <a:p>
                      <a:endParaRPr lang="en-IN" dirty="0"/>
                    </a:p>
                  </a:txBody>
                  <a:tcPr/>
                </a:tc>
                <a:tc>
                  <a:txBody>
                    <a:bodyPr/>
                    <a:lstStyle/>
                    <a:p>
                      <a:r>
                        <a:rPr lang="en-US" dirty="0"/>
                        <a:t>0.843</a:t>
                      </a:r>
                      <a:endParaRPr lang="en-IN" dirty="0"/>
                    </a:p>
                  </a:txBody>
                  <a:tcPr/>
                </a:tc>
                <a:tc>
                  <a:txBody>
                    <a:bodyPr/>
                    <a:lstStyle/>
                    <a:p>
                      <a:r>
                        <a:rPr lang="en-US" dirty="0"/>
                        <a:t>0.745</a:t>
                      </a:r>
                      <a:endParaRPr lang="en-IN" dirty="0"/>
                    </a:p>
                  </a:txBody>
                  <a:tcPr/>
                </a:tc>
                <a:extLst>
                  <a:ext uri="{0D108BD9-81ED-4DB2-BD59-A6C34878D82A}">
                    <a16:rowId xmlns:a16="http://schemas.microsoft.com/office/drawing/2014/main" val="2857132386"/>
                  </a:ext>
                </a:extLst>
              </a:tr>
              <a:tr h="6820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Forest</a:t>
                      </a:r>
                      <a:endParaRPr lang="en-IN" dirty="0"/>
                    </a:p>
                    <a:p>
                      <a:endParaRPr lang="en-IN" dirty="0"/>
                    </a:p>
                  </a:txBody>
                  <a:tcPr/>
                </a:tc>
                <a:tc>
                  <a:txBody>
                    <a:bodyPr/>
                    <a:lstStyle/>
                    <a:p>
                      <a:r>
                        <a:rPr lang="en-US" dirty="0"/>
                        <a:t>0.849</a:t>
                      </a:r>
                      <a:endParaRPr lang="en-IN" dirty="0"/>
                    </a:p>
                  </a:txBody>
                  <a:tcPr>
                    <a:solidFill>
                      <a:schemeClr val="tx2">
                        <a:lumMod val="20000"/>
                        <a:lumOff val="80000"/>
                      </a:schemeClr>
                    </a:solidFill>
                  </a:tcPr>
                </a:tc>
                <a:tc>
                  <a:txBody>
                    <a:bodyPr/>
                    <a:lstStyle/>
                    <a:p>
                      <a:r>
                        <a:rPr lang="en-US" dirty="0"/>
                        <a:t>0.716</a:t>
                      </a:r>
                      <a:endParaRPr lang="en-IN" dirty="0"/>
                    </a:p>
                  </a:txBody>
                  <a:tcPr/>
                </a:tc>
                <a:extLst>
                  <a:ext uri="{0D108BD9-81ED-4DB2-BD59-A6C34878D82A}">
                    <a16:rowId xmlns:a16="http://schemas.microsoft.com/office/drawing/2014/main" val="3114863067"/>
                  </a:ext>
                </a:extLst>
              </a:tr>
              <a:tr h="6820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AdaBoost</a:t>
                      </a:r>
                      <a:endParaRPr lang="en-IN" dirty="0"/>
                    </a:p>
                    <a:p>
                      <a:endParaRPr lang="en-IN" dirty="0"/>
                    </a:p>
                  </a:txBody>
                  <a:tcPr/>
                </a:tc>
                <a:tc>
                  <a:txBody>
                    <a:bodyPr/>
                    <a:lstStyle/>
                    <a:p>
                      <a:r>
                        <a:rPr lang="en-US" dirty="0"/>
                        <a:t>0.803</a:t>
                      </a:r>
                      <a:endParaRPr lang="en-IN" dirty="0"/>
                    </a:p>
                  </a:txBody>
                  <a:tcPr/>
                </a:tc>
                <a:tc>
                  <a:txBody>
                    <a:bodyPr/>
                    <a:lstStyle/>
                    <a:p>
                      <a:r>
                        <a:rPr lang="en-US" dirty="0"/>
                        <a:t>0.734</a:t>
                      </a:r>
                      <a:endParaRPr lang="en-IN" dirty="0"/>
                    </a:p>
                  </a:txBody>
                  <a:tcPr/>
                </a:tc>
                <a:extLst>
                  <a:ext uri="{0D108BD9-81ED-4DB2-BD59-A6C34878D82A}">
                    <a16:rowId xmlns:a16="http://schemas.microsoft.com/office/drawing/2014/main" val="3519277955"/>
                  </a:ext>
                </a:extLst>
              </a:tr>
              <a:tr h="6820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XGBoost</a:t>
                      </a:r>
                      <a:endParaRPr lang="en-IN" dirty="0"/>
                    </a:p>
                    <a:p>
                      <a:endParaRPr lang="en-IN" dirty="0"/>
                    </a:p>
                  </a:txBody>
                  <a:tcPr/>
                </a:tc>
                <a:tc>
                  <a:txBody>
                    <a:bodyPr/>
                    <a:lstStyle/>
                    <a:p>
                      <a:r>
                        <a:rPr lang="en-US" dirty="0"/>
                        <a:t>0.855</a:t>
                      </a:r>
                      <a:endParaRPr lang="en-IN" dirty="0"/>
                    </a:p>
                  </a:txBody>
                  <a:tcPr>
                    <a:solidFill>
                      <a:schemeClr val="accent4">
                        <a:lumMod val="60000"/>
                        <a:lumOff val="40000"/>
                      </a:schemeClr>
                    </a:solidFill>
                  </a:tcPr>
                </a:tc>
                <a:tc>
                  <a:txBody>
                    <a:bodyPr/>
                    <a:lstStyle/>
                    <a:p>
                      <a:r>
                        <a:rPr lang="en-US" dirty="0"/>
                        <a:t>0.774</a:t>
                      </a:r>
                      <a:endParaRPr lang="en-IN" dirty="0"/>
                    </a:p>
                  </a:txBody>
                  <a:tcPr>
                    <a:solidFill>
                      <a:schemeClr val="accent4">
                        <a:lumMod val="60000"/>
                        <a:lumOff val="40000"/>
                      </a:schemeClr>
                    </a:solidFill>
                  </a:tcPr>
                </a:tc>
                <a:extLst>
                  <a:ext uri="{0D108BD9-81ED-4DB2-BD59-A6C34878D82A}">
                    <a16:rowId xmlns:a16="http://schemas.microsoft.com/office/drawing/2014/main" val="3676631706"/>
                  </a:ext>
                </a:extLst>
              </a:tr>
            </a:tbl>
          </a:graphicData>
        </a:graphic>
      </p:graphicFrame>
      <p:sp>
        <p:nvSpPr>
          <p:cNvPr id="2" name="Slide Number Placeholder 1">
            <a:extLst>
              <a:ext uri="{FF2B5EF4-FFF2-40B4-BE49-F238E27FC236}">
                <a16:creationId xmlns:a16="http://schemas.microsoft.com/office/drawing/2014/main" id="{DF908C57-4DAF-40AE-9FBB-927B36A82714}"/>
              </a:ext>
            </a:extLst>
          </p:cNvPr>
          <p:cNvSpPr>
            <a:spLocks noGrp="1"/>
          </p:cNvSpPr>
          <p:nvPr>
            <p:ph type="sldNum" sz="quarter" idx="12"/>
          </p:nvPr>
        </p:nvSpPr>
        <p:spPr/>
        <p:txBody>
          <a:bodyPr/>
          <a:lstStyle/>
          <a:p>
            <a:fld id="{3024169B-D11F-4061-B3BE-A7480F92B2C1}" type="slidenum">
              <a:rPr lang="en-IN" smtClean="0"/>
              <a:t>23</a:t>
            </a:fld>
            <a:endParaRPr lang="en-IN"/>
          </a:p>
        </p:txBody>
      </p:sp>
    </p:spTree>
    <p:extLst>
      <p:ext uri="{BB962C8B-B14F-4D97-AF65-F5344CB8AC3E}">
        <p14:creationId xmlns:p14="http://schemas.microsoft.com/office/powerpoint/2010/main" val="193355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53FEE0-8A80-4133-85F9-00FEA1559729}"/>
              </a:ext>
            </a:extLst>
          </p:cNvPr>
          <p:cNvSpPr txBox="1"/>
          <p:nvPr/>
        </p:nvSpPr>
        <p:spPr>
          <a:xfrm>
            <a:off x="407962" y="227150"/>
            <a:ext cx="7019779" cy="984885"/>
          </a:xfrm>
          <a:prstGeom prst="rect">
            <a:avLst/>
          </a:prstGeom>
          <a:noFill/>
        </p:spPr>
        <p:txBody>
          <a:bodyPr wrap="square" rtlCol="0">
            <a:spAutoFit/>
          </a:bodyPr>
          <a:lstStyle/>
          <a:p>
            <a:r>
              <a:rPr lang="en-US" sz="4000" dirty="0">
                <a:latin typeface="Gill Sans MT" panose="020B0502020104020203" pitchFamily="34" charset="0"/>
              </a:rPr>
              <a:t>80-20 Train-Test-Split</a:t>
            </a:r>
            <a:endParaRPr lang="en-IN" sz="4000" dirty="0">
              <a:latin typeface="Gill Sans MT" panose="020B0502020104020203" pitchFamily="34" charset="0"/>
            </a:endParaRPr>
          </a:p>
          <a:p>
            <a:endParaRPr lang="en-IN" dirty="0"/>
          </a:p>
        </p:txBody>
      </p:sp>
      <p:graphicFrame>
        <p:nvGraphicFramePr>
          <p:cNvPr id="3" name="Table 2">
            <a:extLst>
              <a:ext uri="{FF2B5EF4-FFF2-40B4-BE49-F238E27FC236}">
                <a16:creationId xmlns:a16="http://schemas.microsoft.com/office/drawing/2014/main" id="{C8A7877E-4318-410F-8764-EFD72697AC06}"/>
              </a:ext>
            </a:extLst>
          </p:cNvPr>
          <p:cNvGraphicFramePr>
            <a:graphicFrameLocks noGrp="1"/>
          </p:cNvGraphicFramePr>
          <p:nvPr>
            <p:extLst>
              <p:ext uri="{D42A27DB-BD31-4B8C-83A1-F6EECF244321}">
                <p14:modId xmlns:p14="http://schemas.microsoft.com/office/powerpoint/2010/main" val="2949160949"/>
              </p:ext>
            </p:extLst>
          </p:nvPr>
        </p:nvGraphicFramePr>
        <p:xfrm>
          <a:off x="604910" y="878918"/>
          <a:ext cx="10986867" cy="5528608"/>
        </p:xfrm>
        <a:graphic>
          <a:graphicData uri="http://schemas.openxmlformats.org/drawingml/2006/table">
            <a:tbl>
              <a:tblPr firstRow="1" bandRow="1">
                <a:tableStyleId>{5C22544A-7EE6-4342-B048-85BDC9FD1C3A}</a:tableStyleId>
              </a:tblPr>
              <a:tblGrid>
                <a:gridCol w="4309238">
                  <a:extLst>
                    <a:ext uri="{9D8B030D-6E8A-4147-A177-3AD203B41FA5}">
                      <a16:colId xmlns:a16="http://schemas.microsoft.com/office/drawing/2014/main" val="2643155001"/>
                    </a:ext>
                  </a:extLst>
                </a:gridCol>
                <a:gridCol w="3015340">
                  <a:extLst>
                    <a:ext uri="{9D8B030D-6E8A-4147-A177-3AD203B41FA5}">
                      <a16:colId xmlns:a16="http://schemas.microsoft.com/office/drawing/2014/main" val="1900657515"/>
                    </a:ext>
                  </a:extLst>
                </a:gridCol>
                <a:gridCol w="3662289">
                  <a:extLst>
                    <a:ext uri="{9D8B030D-6E8A-4147-A177-3AD203B41FA5}">
                      <a16:colId xmlns:a16="http://schemas.microsoft.com/office/drawing/2014/main" val="1569161134"/>
                    </a:ext>
                  </a:extLst>
                </a:gridCol>
              </a:tblGrid>
              <a:tr h="691076">
                <a:tc>
                  <a:txBody>
                    <a:bodyPr/>
                    <a:lstStyle/>
                    <a:p>
                      <a:pPr algn="ctr"/>
                      <a:r>
                        <a:rPr lang="en-US" dirty="0"/>
                        <a:t>Algorithm</a:t>
                      </a:r>
                      <a:endParaRPr lang="en-IN" dirty="0"/>
                    </a:p>
                  </a:txBody>
                  <a:tcPr/>
                </a:tc>
                <a:tc>
                  <a:txBody>
                    <a:bodyPr/>
                    <a:lstStyle/>
                    <a:p>
                      <a:pPr algn="ctr"/>
                      <a:r>
                        <a:rPr lang="en-US" dirty="0"/>
                        <a:t>MODEL-1(Before VIF)</a:t>
                      </a:r>
                    </a:p>
                    <a:p>
                      <a:pPr algn="ctr"/>
                      <a:r>
                        <a:rPr lang="en-US" dirty="0"/>
                        <a:t>Accuracy</a:t>
                      </a:r>
                      <a:endParaRPr lang="en-IN" dirty="0"/>
                    </a:p>
                  </a:txBody>
                  <a:tcPr/>
                </a:tc>
                <a:tc>
                  <a:txBody>
                    <a:bodyPr/>
                    <a:lstStyle/>
                    <a:p>
                      <a:pPr algn="ctr"/>
                      <a:r>
                        <a:rPr lang="en-US" dirty="0"/>
                        <a:t>MODEL-2(After VIF)</a:t>
                      </a:r>
                    </a:p>
                    <a:p>
                      <a:pPr algn="ctr"/>
                      <a:r>
                        <a:rPr lang="en-US" dirty="0"/>
                        <a:t>Accuracy</a:t>
                      </a:r>
                      <a:endParaRPr lang="en-IN" dirty="0"/>
                    </a:p>
                  </a:txBody>
                  <a:tcPr/>
                </a:tc>
                <a:extLst>
                  <a:ext uri="{0D108BD9-81ED-4DB2-BD59-A6C34878D82A}">
                    <a16:rowId xmlns:a16="http://schemas.microsoft.com/office/drawing/2014/main" val="2472369020"/>
                  </a:ext>
                </a:extLst>
              </a:tr>
              <a:tr h="691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Logistic Regression</a:t>
                      </a:r>
                      <a:endParaRPr lang="en-IN" dirty="0"/>
                    </a:p>
                    <a:p>
                      <a:endParaRPr lang="en-IN" dirty="0"/>
                    </a:p>
                  </a:txBody>
                  <a:tcPr/>
                </a:tc>
                <a:tc>
                  <a:txBody>
                    <a:bodyPr/>
                    <a:lstStyle/>
                    <a:p>
                      <a:r>
                        <a:rPr lang="en-US" dirty="0"/>
                        <a:t>0.811</a:t>
                      </a:r>
                      <a:endParaRPr lang="en-IN" dirty="0"/>
                    </a:p>
                  </a:txBody>
                  <a:tcPr/>
                </a:tc>
                <a:tc>
                  <a:txBody>
                    <a:bodyPr/>
                    <a:lstStyle/>
                    <a:p>
                      <a:r>
                        <a:rPr lang="en-US" dirty="0"/>
                        <a:t>0.768</a:t>
                      </a:r>
                      <a:endParaRPr lang="en-IN" dirty="0"/>
                    </a:p>
                  </a:txBody>
                  <a:tcPr/>
                </a:tc>
                <a:extLst>
                  <a:ext uri="{0D108BD9-81ED-4DB2-BD59-A6C34878D82A}">
                    <a16:rowId xmlns:a16="http://schemas.microsoft.com/office/drawing/2014/main" val="1740940351"/>
                  </a:ext>
                </a:extLst>
              </a:tr>
              <a:tr h="691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KNN</a:t>
                      </a:r>
                    </a:p>
                    <a:p>
                      <a:endParaRPr lang="en-IN" dirty="0"/>
                    </a:p>
                  </a:txBody>
                  <a:tcPr/>
                </a:tc>
                <a:tc>
                  <a:txBody>
                    <a:bodyPr/>
                    <a:lstStyle/>
                    <a:p>
                      <a:r>
                        <a:rPr lang="en-US" dirty="0"/>
                        <a:t>0.644</a:t>
                      </a:r>
                      <a:endParaRPr lang="en-IN" dirty="0"/>
                    </a:p>
                  </a:txBody>
                  <a:tcPr/>
                </a:tc>
                <a:tc>
                  <a:txBody>
                    <a:bodyPr/>
                    <a:lstStyle/>
                    <a:p>
                      <a:r>
                        <a:rPr lang="en-US" dirty="0"/>
                        <a:t>0.717</a:t>
                      </a:r>
                      <a:endParaRPr lang="en-IN" dirty="0"/>
                    </a:p>
                  </a:txBody>
                  <a:tcPr/>
                </a:tc>
                <a:extLst>
                  <a:ext uri="{0D108BD9-81ED-4DB2-BD59-A6C34878D82A}">
                    <a16:rowId xmlns:a16="http://schemas.microsoft.com/office/drawing/2014/main" val="4258474385"/>
                  </a:ext>
                </a:extLst>
              </a:tr>
              <a:tr h="691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SVM</a:t>
                      </a:r>
                      <a:endParaRPr lang="en-IN" dirty="0"/>
                    </a:p>
                    <a:p>
                      <a:endParaRPr lang="en-IN" dirty="0"/>
                    </a:p>
                  </a:txBody>
                  <a:tcPr/>
                </a:tc>
                <a:tc>
                  <a:txBody>
                    <a:bodyPr/>
                    <a:lstStyle/>
                    <a:p>
                      <a:r>
                        <a:rPr lang="en-US" dirty="0"/>
                        <a:t>0.804</a:t>
                      </a:r>
                      <a:endParaRPr lang="en-IN" dirty="0"/>
                    </a:p>
                  </a:txBody>
                  <a:tcPr/>
                </a:tc>
                <a:tc>
                  <a:txBody>
                    <a:bodyPr/>
                    <a:lstStyle/>
                    <a:p>
                      <a:r>
                        <a:rPr lang="en-US" dirty="0"/>
                        <a:t>0.782</a:t>
                      </a:r>
                      <a:endParaRPr lang="en-IN" dirty="0"/>
                    </a:p>
                  </a:txBody>
                  <a:tcPr>
                    <a:solidFill>
                      <a:schemeClr val="accent4">
                        <a:lumMod val="60000"/>
                        <a:lumOff val="40000"/>
                      </a:schemeClr>
                    </a:solidFill>
                  </a:tcPr>
                </a:tc>
                <a:extLst>
                  <a:ext uri="{0D108BD9-81ED-4DB2-BD59-A6C34878D82A}">
                    <a16:rowId xmlns:a16="http://schemas.microsoft.com/office/drawing/2014/main" val="2298710851"/>
                  </a:ext>
                </a:extLst>
              </a:tr>
              <a:tr h="691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Decision Tree</a:t>
                      </a:r>
                      <a:endParaRPr lang="en-IN" dirty="0"/>
                    </a:p>
                    <a:p>
                      <a:endParaRPr lang="en-IN" dirty="0"/>
                    </a:p>
                  </a:txBody>
                  <a:tcPr/>
                </a:tc>
                <a:tc>
                  <a:txBody>
                    <a:bodyPr/>
                    <a:lstStyle/>
                    <a:p>
                      <a:r>
                        <a:rPr lang="en-US" dirty="0"/>
                        <a:t>0.826</a:t>
                      </a:r>
                      <a:endParaRPr lang="en-IN" dirty="0"/>
                    </a:p>
                  </a:txBody>
                  <a:tcPr/>
                </a:tc>
                <a:tc>
                  <a:txBody>
                    <a:bodyPr/>
                    <a:lstStyle/>
                    <a:p>
                      <a:r>
                        <a:rPr lang="en-US" dirty="0"/>
                        <a:t>0.724</a:t>
                      </a:r>
                      <a:endParaRPr lang="en-IN" dirty="0"/>
                    </a:p>
                  </a:txBody>
                  <a:tcPr/>
                </a:tc>
                <a:extLst>
                  <a:ext uri="{0D108BD9-81ED-4DB2-BD59-A6C34878D82A}">
                    <a16:rowId xmlns:a16="http://schemas.microsoft.com/office/drawing/2014/main" val="3506700305"/>
                  </a:ext>
                </a:extLst>
              </a:tr>
              <a:tr h="691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Forest</a:t>
                      </a:r>
                      <a:endParaRPr lang="en-IN" dirty="0"/>
                    </a:p>
                    <a:p>
                      <a:endParaRPr lang="en-IN" dirty="0"/>
                    </a:p>
                  </a:txBody>
                  <a:tcPr/>
                </a:tc>
                <a:tc>
                  <a:txBody>
                    <a:bodyPr/>
                    <a:lstStyle/>
                    <a:p>
                      <a:r>
                        <a:rPr lang="en-US" dirty="0"/>
                        <a:t>0.840</a:t>
                      </a:r>
                      <a:endParaRPr lang="en-IN" dirty="0"/>
                    </a:p>
                  </a:txBody>
                  <a:tcPr>
                    <a:solidFill>
                      <a:schemeClr val="accent4">
                        <a:lumMod val="60000"/>
                        <a:lumOff val="40000"/>
                      </a:schemeClr>
                    </a:solidFill>
                  </a:tcPr>
                </a:tc>
                <a:tc>
                  <a:txBody>
                    <a:bodyPr/>
                    <a:lstStyle/>
                    <a:p>
                      <a:r>
                        <a:rPr lang="en-US" dirty="0"/>
                        <a:t>0.673</a:t>
                      </a:r>
                      <a:endParaRPr lang="en-IN" dirty="0"/>
                    </a:p>
                  </a:txBody>
                  <a:tcPr/>
                </a:tc>
                <a:extLst>
                  <a:ext uri="{0D108BD9-81ED-4DB2-BD59-A6C34878D82A}">
                    <a16:rowId xmlns:a16="http://schemas.microsoft.com/office/drawing/2014/main" val="4080017440"/>
                  </a:ext>
                </a:extLst>
              </a:tr>
              <a:tr h="691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AdaBoost</a:t>
                      </a:r>
                      <a:endParaRPr lang="en-IN" dirty="0"/>
                    </a:p>
                    <a:p>
                      <a:endParaRPr lang="en-IN" dirty="0"/>
                    </a:p>
                  </a:txBody>
                  <a:tcPr/>
                </a:tc>
                <a:tc>
                  <a:txBody>
                    <a:bodyPr/>
                    <a:lstStyle/>
                    <a:p>
                      <a:r>
                        <a:rPr lang="en-US" dirty="0"/>
                        <a:t>0.782</a:t>
                      </a:r>
                      <a:endParaRPr lang="en-IN" dirty="0"/>
                    </a:p>
                  </a:txBody>
                  <a:tcPr/>
                </a:tc>
                <a:tc>
                  <a:txBody>
                    <a:bodyPr/>
                    <a:lstStyle/>
                    <a:p>
                      <a:r>
                        <a:rPr lang="en-US" dirty="0"/>
                        <a:t>0.746</a:t>
                      </a:r>
                      <a:endParaRPr lang="en-IN" dirty="0"/>
                    </a:p>
                  </a:txBody>
                  <a:tcPr/>
                </a:tc>
                <a:extLst>
                  <a:ext uri="{0D108BD9-81ED-4DB2-BD59-A6C34878D82A}">
                    <a16:rowId xmlns:a16="http://schemas.microsoft.com/office/drawing/2014/main" val="1987360648"/>
                  </a:ext>
                </a:extLst>
              </a:tr>
              <a:tr h="691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XGBoost</a:t>
                      </a:r>
                      <a:endParaRPr lang="en-IN" dirty="0"/>
                    </a:p>
                    <a:p>
                      <a:endParaRPr lang="en-IN" dirty="0"/>
                    </a:p>
                  </a:txBody>
                  <a:tcPr/>
                </a:tc>
                <a:tc>
                  <a:txBody>
                    <a:bodyPr/>
                    <a:lstStyle/>
                    <a:p>
                      <a:r>
                        <a:rPr lang="en-US" dirty="0"/>
                        <a:t>0.833</a:t>
                      </a:r>
                      <a:endParaRPr lang="en-IN" dirty="0"/>
                    </a:p>
                  </a:txBody>
                  <a:tcPr>
                    <a:solidFill>
                      <a:schemeClr val="tx2">
                        <a:lumMod val="20000"/>
                        <a:lumOff val="80000"/>
                      </a:schemeClr>
                    </a:solidFill>
                  </a:tcPr>
                </a:tc>
                <a:tc>
                  <a:txBody>
                    <a:bodyPr/>
                    <a:lstStyle/>
                    <a:p>
                      <a:r>
                        <a:rPr lang="en-US" dirty="0"/>
                        <a:t>0.775</a:t>
                      </a:r>
                      <a:endParaRPr lang="en-IN" dirty="0"/>
                    </a:p>
                  </a:txBody>
                  <a:tcPr/>
                </a:tc>
                <a:extLst>
                  <a:ext uri="{0D108BD9-81ED-4DB2-BD59-A6C34878D82A}">
                    <a16:rowId xmlns:a16="http://schemas.microsoft.com/office/drawing/2014/main" val="4223121665"/>
                  </a:ext>
                </a:extLst>
              </a:tr>
            </a:tbl>
          </a:graphicData>
        </a:graphic>
      </p:graphicFrame>
      <p:sp>
        <p:nvSpPr>
          <p:cNvPr id="4" name="Slide Number Placeholder 3">
            <a:extLst>
              <a:ext uri="{FF2B5EF4-FFF2-40B4-BE49-F238E27FC236}">
                <a16:creationId xmlns:a16="http://schemas.microsoft.com/office/drawing/2014/main" id="{CE7CE81D-1A82-4D96-85FA-9A953CE4BFD2}"/>
              </a:ext>
            </a:extLst>
          </p:cNvPr>
          <p:cNvSpPr>
            <a:spLocks noGrp="1"/>
          </p:cNvSpPr>
          <p:nvPr>
            <p:ph type="sldNum" sz="quarter" idx="12"/>
          </p:nvPr>
        </p:nvSpPr>
        <p:spPr/>
        <p:txBody>
          <a:bodyPr/>
          <a:lstStyle/>
          <a:p>
            <a:fld id="{3024169B-D11F-4061-B3BE-A7480F92B2C1}" type="slidenum">
              <a:rPr lang="en-IN" smtClean="0"/>
              <a:t>24</a:t>
            </a:fld>
            <a:endParaRPr lang="en-IN"/>
          </a:p>
        </p:txBody>
      </p:sp>
    </p:spTree>
    <p:extLst>
      <p:ext uri="{BB962C8B-B14F-4D97-AF65-F5344CB8AC3E}">
        <p14:creationId xmlns:p14="http://schemas.microsoft.com/office/powerpoint/2010/main" val="289537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CB5ED04-9EEE-448A-90C6-DB136A4EB97B}"/>
              </a:ext>
            </a:extLst>
          </p:cNvPr>
          <p:cNvGraphicFramePr>
            <a:graphicFrameLocks noGrp="1"/>
          </p:cNvGraphicFramePr>
          <p:nvPr>
            <p:extLst>
              <p:ext uri="{D42A27DB-BD31-4B8C-83A1-F6EECF244321}">
                <p14:modId xmlns:p14="http://schemas.microsoft.com/office/powerpoint/2010/main" val="720717529"/>
              </p:ext>
            </p:extLst>
          </p:nvPr>
        </p:nvGraphicFramePr>
        <p:xfrm>
          <a:off x="703384" y="2241060"/>
          <a:ext cx="4670474" cy="3751776"/>
        </p:xfrm>
        <a:graphic>
          <a:graphicData uri="http://schemas.openxmlformats.org/drawingml/2006/table">
            <a:tbl>
              <a:tblPr firstRow="1" bandRow="1">
                <a:tableStyleId>{5C22544A-7EE6-4342-B048-85BDC9FD1C3A}</a:tableStyleId>
              </a:tblPr>
              <a:tblGrid>
                <a:gridCol w="2335237">
                  <a:extLst>
                    <a:ext uri="{9D8B030D-6E8A-4147-A177-3AD203B41FA5}">
                      <a16:colId xmlns:a16="http://schemas.microsoft.com/office/drawing/2014/main" val="1587929400"/>
                    </a:ext>
                  </a:extLst>
                </a:gridCol>
                <a:gridCol w="2335237">
                  <a:extLst>
                    <a:ext uri="{9D8B030D-6E8A-4147-A177-3AD203B41FA5}">
                      <a16:colId xmlns:a16="http://schemas.microsoft.com/office/drawing/2014/main" val="3839903939"/>
                    </a:ext>
                  </a:extLst>
                </a:gridCol>
              </a:tblGrid>
              <a:tr h="468972">
                <a:tc>
                  <a:txBody>
                    <a:bodyPr/>
                    <a:lstStyle/>
                    <a:p>
                      <a:r>
                        <a:rPr lang="en-IN" dirty="0"/>
                        <a:t>Algorithm</a:t>
                      </a:r>
                    </a:p>
                  </a:txBody>
                  <a:tcPr/>
                </a:tc>
                <a:tc>
                  <a:txBody>
                    <a:bodyPr/>
                    <a:lstStyle/>
                    <a:p>
                      <a:r>
                        <a:rPr lang="en-IN" dirty="0"/>
                        <a:t>Accuracy</a:t>
                      </a:r>
                    </a:p>
                  </a:txBody>
                  <a:tcPr/>
                </a:tc>
                <a:extLst>
                  <a:ext uri="{0D108BD9-81ED-4DB2-BD59-A6C34878D82A}">
                    <a16:rowId xmlns:a16="http://schemas.microsoft.com/office/drawing/2014/main" val="3982396501"/>
                  </a:ext>
                </a:extLst>
              </a:tr>
              <a:tr h="468972">
                <a:tc>
                  <a:txBody>
                    <a:bodyPr/>
                    <a:lstStyle/>
                    <a:p>
                      <a:r>
                        <a:rPr lang="en-IN" dirty="0"/>
                        <a:t>Logistic Regression</a:t>
                      </a:r>
                    </a:p>
                  </a:txBody>
                  <a:tcPr/>
                </a:tc>
                <a:tc>
                  <a:txBody>
                    <a:bodyPr/>
                    <a:lstStyle/>
                    <a:p>
                      <a:r>
                        <a:rPr lang="en-IN" dirty="0"/>
                        <a:t>0.822</a:t>
                      </a:r>
                    </a:p>
                  </a:txBody>
                  <a:tcPr/>
                </a:tc>
                <a:extLst>
                  <a:ext uri="{0D108BD9-81ED-4DB2-BD59-A6C34878D82A}">
                    <a16:rowId xmlns:a16="http://schemas.microsoft.com/office/drawing/2014/main" val="361292818"/>
                  </a:ext>
                </a:extLst>
              </a:tr>
              <a:tr h="468972">
                <a:tc>
                  <a:txBody>
                    <a:bodyPr/>
                    <a:lstStyle/>
                    <a:p>
                      <a:r>
                        <a:rPr lang="en-IN" dirty="0"/>
                        <a:t>KNN</a:t>
                      </a:r>
                    </a:p>
                  </a:txBody>
                  <a:tcPr/>
                </a:tc>
                <a:tc>
                  <a:txBody>
                    <a:bodyPr/>
                    <a:lstStyle/>
                    <a:p>
                      <a:r>
                        <a:rPr lang="en-IN" dirty="0"/>
                        <a:t>0.706</a:t>
                      </a:r>
                    </a:p>
                  </a:txBody>
                  <a:tcPr/>
                </a:tc>
                <a:extLst>
                  <a:ext uri="{0D108BD9-81ED-4DB2-BD59-A6C34878D82A}">
                    <a16:rowId xmlns:a16="http://schemas.microsoft.com/office/drawing/2014/main" val="1453935855"/>
                  </a:ext>
                </a:extLst>
              </a:tr>
              <a:tr h="468972">
                <a:tc>
                  <a:txBody>
                    <a:bodyPr/>
                    <a:lstStyle/>
                    <a:p>
                      <a:r>
                        <a:rPr lang="en-IN" dirty="0"/>
                        <a:t>SVM</a:t>
                      </a:r>
                    </a:p>
                  </a:txBody>
                  <a:tcPr/>
                </a:tc>
                <a:tc>
                  <a:txBody>
                    <a:bodyPr/>
                    <a:lstStyle/>
                    <a:p>
                      <a:r>
                        <a:rPr lang="en-IN" dirty="0"/>
                        <a:t>0.836</a:t>
                      </a:r>
                    </a:p>
                  </a:txBody>
                  <a:tcPr/>
                </a:tc>
                <a:extLst>
                  <a:ext uri="{0D108BD9-81ED-4DB2-BD59-A6C34878D82A}">
                    <a16:rowId xmlns:a16="http://schemas.microsoft.com/office/drawing/2014/main" val="2319098165"/>
                  </a:ext>
                </a:extLst>
              </a:tr>
              <a:tr h="468972">
                <a:tc>
                  <a:txBody>
                    <a:bodyPr/>
                    <a:lstStyle/>
                    <a:p>
                      <a:r>
                        <a:rPr lang="en-IN" dirty="0"/>
                        <a:t>Decision Tree</a:t>
                      </a:r>
                    </a:p>
                  </a:txBody>
                  <a:tcPr/>
                </a:tc>
                <a:tc>
                  <a:txBody>
                    <a:bodyPr/>
                    <a:lstStyle/>
                    <a:p>
                      <a:r>
                        <a:rPr lang="en-IN" dirty="0"/>
                        <a:t>0.847</a:t>
                      </a:r>
                    </a:p>
                  </a:txBody>
                  <a:tcPr/>
                </a:tc>
                <a:extLst>
                  <a:ext uri="{0D108BD9-81ED-4DB2-BD59-A6C34878D82A}">
                    <a16:rowId xmlns:a16="http://schemas.microsoft.com/office/drawing/2014/main" val="912998067"/>
                  </a:ext>
                </a:extLst>
              </a:tr>
              <a:tr h="468972">
                <a:tc>
                  <a:txBody>
                    <a:bodyPr/>
                    <a:lstStyle/>
                    <a:p>
                      <a:r>
                        <a:rPr lang="en-IN" dirty="0"/>
                        <a:t>Random Forest</a:t>
                      </a:r>
                    </a:p>
                  </a:txBody>
                  <a:tcPr/>
                </a:tc>
                <a:tc>
                  <a:txBody>
                    <a:bodyPr/>
                    <a:lstStyle/>
                    <a:p>
                      <a:r>
                        <a:rPr lang="en-IN" dirty="0"/>
                        <a:t>0.865</a:t>
                      </a:r>
                    </a:p>
                  </a:txBody>
                  <a:tcPr>
                    <a:solidFill>
                      <a:schemeClr val="accent4">
                        <a:lumMod val="60000"/>
                        <a:lumOff val="40000"/>
                      </a:schemeClr>
                    </a:solidFill>
                  </a:tcPr>
                </a:tc>
                <a:extLst>
                  <a:ext uri="{0D108BD9-81ED-4DB2-BD59-A6C34878D82A}">
                    <a16:rowId xmlns:a16="http://schemas.microsoft.com/office/drawing/2014/main" val="1228978657"/>
                  </a:ext>
                </a:extLst>
              </a:tr>
              <a:tr h="468972">
                <a:tc>
                  <a:txBody>
                    <a:bodyPr/>
                    <a:lstStyle/>
                    <a:p>
                      <a:r>
                        <a:rPr lang="en-IN" dirty="0"/>
                        <a:t>AdaBoost</a:t>
                      </a:r>
                    </a:p>
                  </a:txBody>
                  <a:tcPr/>
                </a:tc>
                <a:tc>
                  <a:txBody>
                    <a:bodyPr/>
                    <a:lstStyle/>
                    <a:p>
                      <a:r>
                        <a:rPr lang="en-IN" dirty="0"/>
                        <a:t>0.815</a:t>
                      </a:r>
                    </a:p>
                  </a:txBody>
                  <a:tcPr/>
                </a:tc>
                <a:extLst>
                  <a:ext uri="{0D108BD9-81ED-4DB2-BD59-A6C34878D82A}">
                    <a16:rowId xmlns:a16="http://schemas.microsoft.com/office/drawing/2014/main" val="2370925600"/>
                  </a:ext>
                </a:extLst>
              </a:tr>
              <a:tr h="468972">
                <a:tc>
                  <a:txBody>
                    <a:bodyPr/>
                    <a:lstStyle/>
                    <a:p>
                      <a:r>
                        <a:rPr lang="en-IN" dirty="0"/>
                        <a:t>XGBoost</a:t>
                      </a:r>
                    </a:p>
                  </a:txBody>
                  <a:tcPr/>
                </a:tc>
                <a:tc>
                  <a:txBody>
                    <a:bodyPr/>
                    <a:lstStyle/>
                    <a:p>
                      <a:r>
                        <a:rPr lang="en-IN" dirty="0"/>
                        <a:t>0.862</a:t>
                      </a:r>
                    </a:p>
                  </a:txBody>
                  <a:tcPr/>
                </a:tc>
                <a:extLst>
                  <a:ext uri="{0D108BD9-81ED-4DB2-BD59-A6C34878D82A}">
                    <a16:rowId xmlns:a16="http://schemas.microsoft.com/office/drawing/2014/main" val="1330465530"/>
                  </a:ext>
                </a:extLst>
              </a:tr>
            </a:tbl>
          </a:graphicData>
        </a:graphic>
      </p:graphicFrame>
      <p:sp>
        <p:nvSpPr>
          <p:cNvPr id="4" name="TextBox 3">
            <a:extLst>
              <a:ext uri="{FF2B5EF4-FFF2-40B4-BE49-F238E27FC236}">
                <a16:creationId xmlns:a16="http://schemas.microsoft.com/office/drawing/2014/main" id="{B7C8AE70-41D2-4768-AF0D-F67C640D657B}"/>
              </a:ext>
            </a:extLst>
          </p:cNvPr>
          <p:cNvSpPr txBox="1"/>
          <p:nvPr/>
        </p:nvSpPr>
        <p:spPr>
          <a:xfrm>
            <a:off x="703384" y="597594"/>
            <a:ext cx="5392615" cy="707886"/>
          </a:xfrm>
          <a:prstGeom prst="rect">
            <a:avLst/>
          </a:prstGeom>
          <a:noFill/>
        </p:spPr>
        <p:txBody>
          <a:bodyPr wrap="square" rtlCol="0">
            <a:spAutoFit/>
          </a:bodyPr>
          <a:lstStyle/>
          <a:p>
            <a:r>
              <a:rPr lang="en-IN" sz="4000" dirty="0">
                <a:latin typeface="Gill Sans MT" panose="020B0502020104020203" pitchFamily="34" charset="0"/>
              </a:rPr>
              <a:t>Algorithms Comparison</a:t>
            </a:r>
          </a:p>
        </p:txBody>
      </p:sp>
      <p:sp>
        <p:nvSpPr>
          <p:cNvPr id="5" name="TextBox 4">
            <a:extLst>
              <a:ext uri="{FF2B5EF4-FFF2-40B4-BE49-F238E27FC236}">
                <a16:creationId xmlns:a16="http://schemas.microsoft.com/office/drawing/2014/main" id="{963D8DD2-0364-4996-B4A3-031FFDFC13C3}"/>
              </a:ext>
            </a:extLst>
          </p:cNvPr>
          <p:cNvSpPr txBox="1"/>
          <p:nvPr/>
        </p:nvSpPr>
        <p:spPr>
          <a:xfrm>
            <a:off x="703384" y="1505243"/>
            <a:ext cx="5022167" cy="400110"/>
          </a:xfrm>
          <a:prstGeom prst="rect">
            <a:avLst/>
          </a:prstGeom>
          <a:noFill/>
        </p:spPr>
        <p:txBody>
          <a:bodyPr wrap="square" rtlCol="0">
            <a:spAutoFit/>
          </a:bodyPr>
          <a:lstStyle/>
          <a:p>
            <a:r>
              <a:rPr lang="en-IN" sz="2000" dirty="0">
                <a:latin typeface="Gill Sans MT" panose="020B0502020104020203" pitchFamily="34" charset="0"/>
              </a:rPr>
              <a:t>1. 60-40 Split Before Applying VIF</a:t>
            </a:r>
          </a:p>
        </p:txBody>
      </p:sp>
      <p:graphicFrame>
        <p:nvGraphicFramePr>
          <p:cNvPr id="6" name="Table 5">
            <a:extLst>
              <a:ext uri="{FF2B5EF4-FFF2-40B4-BE49-F238E27FC236}">
                <a16:creationId xmlns:a16="http://schemas.microsoft.com/office/drawing/2014/main" id="{D8ED9373-123C-400F-A677-1D188484B537}"/>
              </a:ext>
            </a:extLst>
          </p:cNvPr>
          <p:cNvGraphicFramePr>
            <a:graphicFrameLocks noGrp="1"/>
          </p:cNvGraphicFramePr>
          <p:nvPr>
            <p:extLst>
              <p:ext uri="{D42A27DB-BD31-4B8C-83A1-F6EECF244321}">
                <p14:modId xmlns:p14="http://schemas.microsoft.com/office/powerpoint/2010/main" val="2147620372"/>
              </p:ext>
            </p:extLst>
          </p:nvPr>
        </p:nvGraphicFramePr>
        <p:xfrm>
          <a:off x="5725551" y="2241060"/>
          <a:ext cx="5763066" cy="3751776"/>
        </p:xfrm>
        <a:graphic>
          <a:graphicData uri="http://schemas.openxmlformats.org/drawingml/2006/table">
            <a:tbl>
              <a:tblPr firstRow="1" bandRow="1">
                <a:tableStyleId>{5C22544A-7EE6-4342-B048-85BDC9FD1C3A}</a:tableStyleId>
              </a:tblPr>
              <a:tblGrid>
                <a:gridCol w="2881533">
                  <a:extLst>
                    <a:ext uri="{9D8B030D-6E8A-4147-A177-3AD203B41FA5}">
                      <a16:colId xmlns:a16="http://schemas.microsoft.com/office/drawing/2014/main" val="1061119487"/>
                    </a:ext>
                  </a:extLst>
                </a:gridCol>
                <a:gridCol w="2881533">
                  <a:extLst>
                    <a:ext uri="{9D8B030D-6E8A-4147-A177-3AD203B41FA5}">
                      <a16:colId xmlns:a16="http://schemas.microsoft.com/office/drawing/2014/main" val="1292318164"/>
                    </a:ext>
                  </a:extLst>
                </a:gridCol>
              </a:tblGrid>
              <a:tr h="468972">
                <a:tc>
                  <a:txBody>
                    <a:bodyPr/>
                    <a:lstStyle/>
                    <a:p>
                      <a:r>
                        <a:rPr lang="en-IN" dirty="0"/>
                        <a:t>Algorithm</a:t>
                      </a:r>
                    </a:p>
                  </a:txBody>
                  <a:tcPr/>
                </a:tc>
                <a:tc>
                  <a:txBody>
                    <a:bodyPr/>
                    <a:lstStyle/>
                    <a:p>
                      <a:r>
                        <a:rPr lang="en-IN" dirty="0"/>
                        <a:t>Accuracy</a:t>
                      </a:r>
                    </a:p>
                  </a:txBody>
                  <a:tcPr/>
                </a:tc>
                <a:extLst>
                  <a:ext uri="{0D108BD9-81ED-4DB2-BD59-A6C34878D82A}">
                    <a16:rowId xmlns:a16="http://schemas.microsoft.com/office/drawing/2014/main" val="535767539"/>
                  </a:ext>
                </a:extLst>
              </a:tr>
              <a:tr h="468972">
                <a:tc>
                  <a:txBody>
                    <a:bodyPr/>
                    <a:lstStyle/>
                    <a:p>
                      <a:r>
                        <a:rPr lang="en-IN" dirty="0"/>
                        <a:t>Logistic Regression </a:t>
                      </a:r>
                    </a:p>
                  </a:txBody>
                  <a:tcPr/>
                </a:tc>
                <a:tc>
                  <a:txBody>
                    <a:bodyPr/>
                    <a:lstStyle/>
                    <a:p>
                      <a:r>
                        <a:rPr lang="en-IN" dirty="0"/>
                        <a:t>0.768</a:t>
                      </a:r>
                    </a:p>
                  </a:txBody>
                  <a:tcPr/>
                </a:tc>
                <a:extLst>
                  <a:ext uri="{0D108BD9-81ED-4DB2-BD59-A6C34878D82A}">
                    <a16:rowId xmlns:a16="http://schemas.microsoft.com/office/drawing/2014/main" val="598549459"/>
                  </a:ext>
                </a:extLst>
              </a:tr>
              <a:tr h="468972">
                <a:tc>
                  <a:txBody>
                    <a:bodyPr/>
                    <a:lstStyle/>
                    <a:p>
                      <a:r>
                        <a:rPr lang="en-IN" dirty="0"/>
                        <a:t>KNN</a:t>
                      </a:r>
                    </a:p>
                  </a:txBody>
                  <a:tcPr/>
                </a:tc>
                <a:tc>
                  <a:txBody>
                    <a:bodyPr/>
                    <a:lstStyle/>
                    <a:p>
                      <a:r>
                        <a:rPr lang="en-IN" dirty="0"/>
                        <a:t>0.717</a:t>
                      </a:r>
                    </a:p>
                  </a:txBody>
                  <a:tcPr/>
                </a:tc>
                <a:extLst>
                  <a:ext uri="{0D108BD9-81ED-4DB2-BD59-A6C34878D82A}">
                    <a16:rowId xmlns:a16="http://schemas.microsoft.com/office/drawing/2014/main" val="161405226"/>
                  </a:ext>
                </a:extLst>
              </a:tr>
              <a:tr h="468972">
                <a:tc>
                  <a:txBody>
                    <a:bodyPr/>
                    <a:lstStyle/>
                    <a:p>
                      <a:r>
                        <a:rPr lang="en-IN" dirty="0"/>
                        <a:t>SVM</a:t>
                      </a:r>
                    </a:p>
                  </a:txBody>
                  <a:tcPr/>
                </a:tc>
                <a:tc>
                  <a:txBody>
                    <a:bodyPr/>
                    <a:lstStyle/>
                    <a:p>
                      <a:r>
                        <a:rPr lang="en-IN" dirty="0"/>
                        <a:t>0.782</a:t>
                      </a:r>
                    </a:p>
                  </a:txBody>
                  <a:tcPr>
                    <a:solidFill>
                      <a:schemeClr val="accent4">
                        <a:lumMod val="60000"/>
                        <a:lumOff val="40000"/>
                      </a:schemeClr>
                    </a:solidFill>
                  </a:tcPr>
                </a:tc>
                <a:extLst>
                  <a:ext uri="{0D108BD9-81ED-4DB2-BD59-A6C34878D82A}">
                    <a16:rowId xmlns:a16="http://schemas.microsoft.com/office/drawing/2014/main" val="1199389921"/>
                  </a:ext>
                </a:extLst>
              </a:tr>
              <a:tr h="468972">
                <a:tc>
                  <a:txBody>
                    <a:bodyPr/>
                    <a:lstStyle/>
                    <a:p>
                      <a:r>
                        <a:rPr lang="en-IN" dirty="0"/>
                        <a:t>Decision Tree</a:t>
                      </a:r>
                    </a:p>
                  </a:txBody>
                  <a:tcPr/>
                </a:tc>
                <a:tc>
                  <a:txBody>
                    <a:bodyPr/>
                    <a:lstStyle/>
                    <a:p>
                      <a:r>
                        <a:rPr lang="en-IN" dirty="0"/>
                        <a:t>0.724</a:t>
                      </a:r>
                    </a:p>
                  </a:txBody>
                  <a:tcPr/>
                </a:tc>
                <a:extLst>
                  <a:ext uri="{0D108BD9-81ED-4DB2-BD59-A6C34878D82A}">
                    <a16:rowId xmlns:a16="http://schemas.microsoft.com/office/drawing/2014/main" val="4036557551"/>
                  </a:ext>
                </a:extLst>
              </a:tr>
              <a:tr h="468972">
                <a:tc>
                  <a:txBody>
                    <a:bodyPr/>
                    <a:lstStyle/>
                    <a:p>
                      <a:r>
                        <a:rPr lang="en-IN" dirty="0"/>
                        <a:t>Random Forest</a:t>
                      </a:r>
                    </a:p>
                  </a:txBody>
                  <a:tcPr/>
                </a:tc>
                <a:tc>
                  <a:txBody>
                    <a:bodyPr/>
                    <a:lstStyle/>
                    <a:p>
                      <a:r>
                        <a:rPr lang="en-IN" dirty="0"/>
                        <a:t>0.673</a:t>
                      </a:r>
                    </a:p>
                  </a:txBody>
                  <a:tcPr/>
                </a:tc>
                <a:extLst>
                  <a:ext uri="{0D108BD9-81ED-4DB2-BD59-A6C34878D82A}">
                    <a16:rowId xmlns:a16="http://schemas.microsoft.com/office/drawing/2014/main" val="3026719822"/>
                  </a:ext>
                </a:extLst>
              </a:tr>
              <a:tr h="468972">
                <a:tc>
                  <a:txBody>
                    <a:bodyPr/>
                    <a:lstStyle/>
                    <a:p>
                      <a:r>
                        <a:rPr lang="en-IN" dirty="0"/>
                        <a:t>AdaBoost</a:t>
                      </a:r>
                    </a:p>
                  </a:txBody>
                  <a:tcPr/>
                </a:tc>
                <a:tc>
                  <a:txBody>
                    <a:bodyPr/>
                    <a:lstStyle/>
                    <a:p>
                      <a:r>
                        <a:rPr lang="en-IN" dirty="0"/>
                        <a:t>0.746</a:t>
                      </a:r>
                    </a:p>
                  </a:txBody>
                  <a:tcPr/>
                </a:tc>
                <a:extLst>
                  <a:ext uri="{0D108BD9-81ED-4DB2-BD59-A6C34878D82A}">
                    <a16:rowId xmlns:a16="http://schemas.microsoft.com/office/drawing/2014/main" val="927048051"/>
                  </a:ext>
                </a:extLst>
              </a:tr>
              <a:tr h="468972">
                <a:tc>
                  <a:txBody>
                    <a:bodyPr/>
                    <a:lstStyle/>
                    <a:p>
                      <a:r>
                        <a:rPr lang="en-IN" dirty="0"/>
                        <a:t>XGBoost</a:t>
                      </a:r>
                    </a:p>
                  </a:txBody>
                  <a:tcPr/>
                </a:tc>
                <a:tc>
                  <a:txBody>
                    <a:bodyPr/>
                    <a:lstStyle/>
                    <a:p>
                      <a:r>
                        <a:rPr lang="en-IN" dirty="0"/>
                        <a:t>0.775</a:t>
                      </a:r>
                    </a:p>
                  </a:txBody>
                  <a:tcPr>
                    <a:solidFill>
                      <a:schemeClr val="tx2">
                        <a:lumMod val="20000"/>
                        <a:lumOff val="80000"/>
                      </a:schemeClr>
                    </a:solidFill>
                  </a:tcPr>
                </a:tc>
                <a:extLst>
                  <a:ext uri="{0D108BD9-81ED-4DB2-BD59-A6C34878D82A}">
                    <a16:rowId xmlns:a16="http://schemas.microsoft.com/office/drawing/2014/main" val="1939808111"/>
                  </a:ext>
                </a:extLst>
              </a:tr>
            </a:tbl>
          </a:graphicData>
        </a:graphic>
      </p:graphicFrame>
      <p:sp>
        <p:nvSpPr>
          <p:cNvPr id="8" name="TextBox 7">
            <a:extLst>
              <a:ext uri="{FF2B5EF4-FFF2-40B4-BE49-F238E27FC236}">
                <a16:creationId xmlns:a16="http://schemas.microsoft.com/office/drawing/2014/main" id="{A1C0D9F9-BB70-4555-94D5-6D2EDA212D68}"/>
              </a:ext>
            </a:extLst>
          </p:cNvPr>
          <p:cNvSpPr txBox="1"/>
          <p:nvPr/>
        </p:nvSpPr>
        <p:spPr>
          <a:xfrm>
            <a:off x="5725551" y="1505243"/>
            <a:ext cx="5627077" cy="400110"/>
          </a:xfrm>
          <a:prstGeom prst="rect">
            <a:avLst/>
          </a:prstGeom>
          <a:noFill/>
        </p:spPr>
        <p:txBody>
          <a:bodyPr wrap="square" rtlCol="0">
            <a:spAutoFit/>
          </a:bodyPr>
          <a:lstStyle/>
          <a:p>
            <a:r>
              <a:rPr lang="en-IN" sz="2000" dirty="0">
                <a:latin typeface="Gill Sans MT" panose="020B0502020104020203" pitchFamily="34" charset="0"/>
              </a:rPr>
              <a:t>2. 80-20 Split After Applying VIF</a:t>
            </a:r>
          </a:p>
        </p:txBody>
      </p:sp>
      <p:sp>
        <p:nvSpPr>
          <p:cNvPr id="2" name="Slide Number Placeholder 1">
            <a:extLst>
              <a:ext uri="{FF2B5EF4-FFF2-40B4-BE49-F238E27FC236}">
                <a16:creationId xmlns:a16="http://schemas.microsoft.com/office/drawing/2014/main" id="{B90421F0-2EC2-468C-989C-AF8E9D08901D}"/>
              </a:ext>
            </a:extLst>
          </p:cNvPr>
          <p:cNvSpPr>
            <a:spLocks noGrp="1"/>
          </p:cNvSpPr>
          <p:nvPr>
            <p:ph type="sldNum" sz="quarter" idx="12"/>
          </p:nvPr>
        </p:nvSpPr>
        <p:spPr/>
        <p:txBody>
          <a:bodyPr/>
          <a:lstStyle/>
          <a:p>
            <a:fld id="{3024169B-D11F-4061-B3BE-A7480F92B2C1}" type="slidenum">
              <a:rPr lang="en-IN" smtClean="0"/>
              <a:t>25</a:t>
            </a:fld>
            <a:endParaRPr lang="en-IN"/>
          </a:p>
        </p:txBody>
      </p:sp>
    </p:spTree>
    <p:extLst>
      <p:ext uri="{BB962C8B-B14F-4D97-AF65-F5344CB8AC3E}">
        <p14:creationId xmlns:p14="http://schemas.microsoft.com/office/powerpoint/2010/main" val="3073607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A95D4-23B1-4613-A6BD-7A9FA02ED28E}"/>
              </a:ext>
            </a:extLst>
          </p:cNvPr>
          <p:cNvSpPr txBox="1"/>
          <p:nvPr/>
        </p:nvSpPr>
        <p:spPr>
          <a:xfrm>
            <a:off x="647113" y="462472"/>
            <a:ext cx="5711483" cy="707886"/>
          </a:xfrm>
          <a:prstGeom prst="rect">
            <a:avLst/>
          </a:prstGeom>
          <a:noFill/>
        </p:spPr>
        <p:txBody>
          <a:bodyPr wrap="square" rtlCol="0">
            <a:spAutoFit/>
          </a:bodyPr>
          <a:lstStyle/>
          <a:p>
            <a:r>
              <a:rPr lang="en-IN" sz="4000" dirty="0">
                <a:latin typeface="Gill Sans MT" panose="020B0502020104020203" pitchFamily="34" charset="0"/>
              </a:rPr>
              <a:t>CONFUSION MATRIX</a:t>
            </a:r>
          </a:p>
        </p:txBody>
      </p:sp>
      <p:pic>
        <p:nvPicPr>
          <p:cNvPr id="8" name="Picture 7">
            <a:extLst>
              <a:ext uri="{FF2B5EF4-FFF2-40B4-BE49-F238E27FC236}">
                <a16:creationId xmlns:a16="http://schemas.microsoft.com/office/drawing/2014/main" id="{96491C56-8327-4CCC-AF3F-33FF33AF6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22" y="1855173"/>
            <a:ext cx="4928626" cy="4160528"/>
          </a:xfrm>
          <a:prstGeom prst="rect">
            <a:avLst/>
          </a:prstGeom>
        </p:spPr>
      </p:pic>
      <p:sp>
        <p:nvSpPr>
          <p:cNvPr id="3" name="TextBox 2">
            <a:extLst>
              <a:ext uri="{FF2B5EF4-FFF2-40B4-BE49-F238E27FC236}">
                <a16:creationId xmlns:a16="http://schemas.microsoft.com/office/drawing/2014/main" id="{7A52B459-26E8-4EF9-AA00-80DB6EDB5DC8}"/>
              </a:ext>
            </a:extLst>
          </p:cNvPr>
          <p:cNvSpPr txBox="1"/>
          <p:nvPr/>
        </p:nvSpPr>
        <p:spPr>
          <a:xfrm>
            <a:off x="837026" y="1328099"/>
            <a:ext cx="5331656" cy="369332"/>
          </a:xfrm>
          <a:prstGeom prst="rect">
            <a:avLst/>
          </a:prstGeom>
          <a:noFill/>
        </p:spPr>
        <p:txBody>
          <a:bodyPr wrap="square" rtlCol="0">
            <a:spAutoFit/>
          </a:bodyPr>
          <a:lstStyle/>
          <a:p>
            <a:r>
              <a:rPr lang="en-US" b="1" dirty="0"/>
              <a:t>1. RANDOM FOREST before VIF for 60:40 split</a:t>
            </a:r>
            <a:endParaRPr lang="en-IN" b="1" dirty="0"/>
          </a:p>
        </p:txBody>
      </p:sp>
      <p:sp>
        <p:nvSpPr>
          <p:cNvPr id="4" name="TextBox 3">
            <a:extLst>
              <a:ext uri="{FF2B5EF4-FFF2-40B4-BE49-F238E27FC236}">
                <a16:creationId xmlns:a16="http://schemas.microsoft.com/office/drawing/2014/main" id="{5FC1BB12-5D18-4FE5-9CD3-20BDC66B4584}"/>
              </a:ext>
            </a:extLst>
          </p:cNvPr>
          <p:cNvSpPr txBox="1"/>
          <p:nvPr/>
        </p:nvSpPr>
        <p:spPr>
          <a:xfrm>
            <a:off x="6489654" y="1328099"/>
            <a:ext cx="4377399" cy="369332"/>
          </a:xfrm>
          <a:prstGeom prst="rect">
            <a:avLst/>
          </a:prstGeom>
          <a:noFill/>
        </p:spPr>
        <p:txBody>
          <a:bodyPr wrap="square" rtlCol="0">
            <a:spAutoFit/>
          </a:bodyPr>
          <a:lstStyle/>
          <a:p>
            <a:r>
              <a:rPr lang="en-US" b="1" dirty="0"/>
              <a:t>2. SVM after VIF for 80:20 spit</a:t>
            </a:r>
            <a:endParaRPr lang="en-IN" b="1" dirty="0"/>
          </a:p>
        </p:txBody>
      </p:sp>
      <p:sp>
        <p:nvSpPr>
          <p:cNvPr id="5" name="Slide Number Placeholder 4">
            <a:extLst>
              <a:ext uri="{FF2B5EF4-FFF2-40B4-BE49-F238E27FC236}">
                <a16:creationId xmlns:a16="http://schemas.microsoft.com/office/drawing/2014/main" id="{255B9154-9AA1-45DC-B198-070DBBB3E9E3}"/>
              </a:ext>
            </a:extLst>
          </p:cNvPr>
          <p:cNvSpPr>
            <a:spLocks noGrp="1"/>
          </p:cNvSpPr>
          <p:nvPr>
            <p:ph type="sldNum" sz="quarter" idx="12"/>
          </p:nvPr>
        </p:nvSpPr>
        <p:spPr/>
        <p:txBody>
          <a:bodyPr/>
          <a:lstStyle/>
          <a:p>
            <a:fld id="{3024169B-D11F-4061-B3BE-A7480F92B2C1}" type="slidenum">
              <a:rPr lang="en-IN" smtClean="0"/>
              <a:t>26</a:t>
            </a:fld>
            <a:endParaRPr lang="en-IN"/>
          </a:p>
        </p:txBody>
      </p:sp>
      <p:pic>
        <p:nvPicPr>
          <p:cNvPr id="1026" name="Picture 2">
            <a:extLst>
              <a:ext uri="{FF2B5EF4-FFF2-40B4-BE49-F238E27FC236}">
                <a16:creationId xmlns:a16="http://schemas.microsoft.com/office/drawing/2014/main" id="{22CB8172-89B2-4960-B4BD-D3482A0CD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55172"/>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37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B3C557-8903-4BC7-B7D8-E23489C1D395}"/>
              </a:ext>
            </a:extLst>
          </p:cNvPr>
          <p:cNvSpPr>
            <a:spLocks noGrp="1"/>
          </p:cNvSpPr>
          <p:nvPr>
            <p:ph type="sldNum" sz="quarter" idx="12"/>
          </p:nvPr>
        </p:nvSpPr>
        <p:spPr/>
        <p:txBody>
          <a:bodyPr/>
          <a:lstStyle/>
          <a:p>
            <a:fld id="{3024169B-D11F-4061-B3BE-A7480F92B2C1}" type="slidenum">
              <a:rPr lang="en-IN" smtClean="0"/>
              <a:t>27</a:t>
            </a:fld>
            <a:endParaRPr lang="en-IN" dirty="0"/>
          </a:p>
        </p:txBody>
      </p:sp>
      <p:graphicFrame>
        <p:nvGraphicFramePr>
          <p:cNvPr id="3" name="Table 3">
            <a:extLst>
              <a:ext uri="{FF2B5EF4-FFF2-40B4-BE49-F238E27FC236}">
                <a16:creationId xmlns:a16="http://schemas.microsoft.com/office/drawing/2014/main" id="{10F393CB-BD0E-4EFA-9704-34237CC8C707}"/>
              </a:ext>
            </a:extLst>
          </p:cNvPr>
          <p:cNvGraphicFramePr>
            <a:graphicFrameLocks noGrp="1"/>
          </p:cNvGraphicFramePr>
          <p:nvPr>
            <p:extLst>
              <p:ext uri="{D42A27DB-BD31-4B8C-83A1-F6EECF244321}">
                <p14:modId xmlns:p14="http://schemas.microsoft.com/office/powerpoint/2010/main" val="1833697030"/>
              </p:ext>
            </p:extLst>
          </p:nvPr>
        </p:nvGraphicFramePr>
        <p:xfrm>
          <a:off x="694765" y="1937174"/>
          <a:ext cx="5507315" cy="3277529"/>
        </p:xfrm>
        <a:graphic>
          <a:graphicData uri="http://schemas.openxmlformats.org/drawingml/2006/table">
            <a:tbl>
              <a:tblPr firstRow="1" bandRow="1">
                <a:tableStyleId>{5C22544A-7EE6-4342-B048-85BDC9FD1C3A}</a:tableStyleId>
              </a:tblPr>
              <a:tblGrid>
                <a:gridCol w="720165">
                  <a:extLst>
                    <a:ext uri="{9D8B030D-6E8A-4147-A177-3AD203B41FA5}">
                      <a16:colId xmlns:a16="http://schemas.microsoft.com/office/drawing/2014/main" val="500587023"/>
                    </a:ext>
                  </a:extLst>
                </a:gridCol>
                <a:gridCol w="1461247">
                  <a:extLst>
                    <a:ext uri="{9D8B030D-6E8A-4147-A177-3AD203B41FA5}">
                      <a16:colId xmlns:a16="http://schemas.microsoft.com/office/drawing/2014/main" val="1218912207"/>
                    </a:ext>
                  </a:extLst>
                </a:gridCol>
                <a:gridCol w="1075765">
                  <a:extLst>
                    <a:ext uri="{9D8B030D-6E8A-4147-A177-3AD203B41FA5}">
                      <a16:colId xmlns:a16="http://schemas.microsoft.com/office/drawing/2014/main" val="4060589072"/>
                    </a:ext>
                  </a:extLst>
                </a:gridCol>
                <a:gridCol w="878541">
                  <a:extLst>
                    <a:ext uri="{9D8B030D-6E8A-4147-A177-3AD203B41FA5}">
                      <a16:colId xmlns:a16="http://schemas.microsoft.com/office/drawing/2014/main" val="1428871287"/>
                    </a:ext>
                  </a:extLst>
                </a:gridCol>
                <a:gridCol w="1371597">
                  <a:extLst>
                    <a:ext uri="{9D8B030D-6E8A-4147-A177-3AD203B41FA5}">
                      <a16:colId xmlns:a16="http://schemas.microsoft.com/office/drawing/2014/main" val="4162667419"/>
                    </a:ext>
                  </a:extLst>
                </a:gridCol>
              </a:tblGrid>
              <a:tr h="736085">
                <a:tc>
                  <a:txBody>
                    <a:bodyPr/>
                    <a:lstStyle/>
                    <a:p>
                      <a:r>
                        <a:rPr lang="en-IN" sz="1200" dirty="0">
                          <a:latin typeface="Gill Sans MT" panose="020B0502020104020203" pitchFamily="34" charset="0"/>
                        </a:rPr>
                        <a:t>SLPIT</a:t>
                      </a:r>
                    </a:p>
                  </a:txBody>
                  <a:tcPr/>
                </a:tc>
                <a:tc>
                  <a:txBody>
                    <a:bodyPr/>
                    <a:lstStyle/>
                    <a:p>
                      <a:r>
                        <a:rPr lang="en-IN" sz="1200" dirty="0">
                          <a:latin typeface="Gill Sans MT" panose="020B0502020104020203" pitchFamily="34" charset="0"/>
                        </a:rPr>
                        <a:t>ARCHITECTURE</a:t>
                      </a:r>
                    </a:p>
                  </a:txBody>
                  <a:tcPr/>
                </a:tc>
                <a:tc>
                  <a:txBody>
                    <a:bodyPr/>
                    <a:lstStyle/>
                    <a:p>
                      <a:r>
                        <a:rPr lang="en-IN" sz="1200" dirty="0">
                          <a:latin typeface="Gill Sans MT" panose="020B0502020104020203" pitchFamily="34" charset="0"/>
                        </a:rPr>
                        <a:t>OPTIMIZER</a:t>
                      </a:r>
                    </a:p>
                  </a:txBody>
                  <a:tcPr/>
                </a:tc>
                <a:tc>
                  <a:txBody>
                    <a:bodyPr/>
                    <a:lstStyle/>
                    <a:p>
                      <a:r>
                        <a:rPr lang="en-IN" sz="1200" dirty="0">
                          <a:latin typeface="Gill Sans MT" panose="020B0502020104020203" pitchFamily="34" charset="0"/>
                        </a:rPr>
                        <a:t>EPOCHS</a:t>
                      </a:r>
                    </a:p>
                  </a:txBody>
                  <a:tcPr/>
                </a:tc>
                <a:tc>
                  <a:txBody>
                    <a:bodyPr/>
                    <a:lstStyle/>
                    <a:p>
                      <a:r>
                        <a:rPr lang="en-IN" sz="1200" dirty="0">
                          <a:latin typeface="Gill Sans MT" panose="020B0502020104020203" pitchFamily="34" charset="0"/>
                        </a:rPr>
                        <a:t>ACCURACY</a:t>
                      </a:r>
                    </a:p>
                  </a:txBody>
                  <a:tcPr/>
                </a:tc>
                <a:extLst>
                  <a:ext uri="{0D108BD9-81ED-4DB2-BD59-A6C34878D82A}">
                    <a16:rowId xmlns:a16="http://schemas.microsoft.com/office/drawing/2014/main" val="1898796899"/>
                  </a:ext>
                </a:extLst>
              </a:tr>
              <a:tr h="152464">
                <a:tc>
                  <a:txBody>
                    <a:bodyPr/>
                    <a:lstStyle/>
                    <a:p>
                      <a:r>
                        <a:rPr lang="en-IN" dirty="0"/>
                        <a:t>60-40</a:t>
                      </a:r>
                    </a:p>
                  </a:txBody>
                  <a:tcPr/>
                </a:tc>
                <a:tc>
                  <a:txBody>
                    <a:bodyPr/>
                    <a:lstStyle/>
                    <a:p>
                      <a:r>
                        <a:rPr lang="en-IN" dirty="0"/>
                        <a:t>10-7-5-1</a:t>
                      </a:r>
                    </a:p>
                  </a:txBody>
                  <a:tcPr/>
                </a:tc>
                <a:tc>
                  <a:txBody>
                    <a:bodyPr/>
                    <a:lstStyle/>
                    <a:p>
                      <a:r>
                        <a:rPr lang="en-IN" dirty="0"/>
                        <a:t>Adam</a:t>
                      </a:r>
                    </a:p>
                  </a:txBody>
                  <a:tcPr/>
                </a:tc>
                <a:tc>
                  <a:txBody>
                    <a:bodyPr/>
                    <a:lstStyle/>
                    <a:p>
                      <a:r>
                        <a:rPr lang="en-IN" dirty="0"/>
                        <a:t>200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81.58</a:t>
                      </a:r>
                    </a:p>
                    <a:p>
                      <a:endParaRPr lang="en-IN" dirty="0"/>
                    </a:p>
                  </a:txBody>
                  <a:tcPr>
                    <a:solidFill>
                      <a:schemeClr val="accent4">
                        <a:lumMod val="60000"/>
                        <a:lumOff val="40000"/>
                      </a:schemeClr>
                    </a:solidFill>
                  </a:tcPr>
                </a:tc>
                <a:extLst>
                  <a:ext uri="{0D108BD9-81ED-4DB2-BD59-A6C34878D82A}">
                    <a16:rowId xmlns:a16="http://schemas.microsoft.com/office/drawing/2014/main" val="2438139571"/>
                  </a:ext>
                </a:extLst>
              </a:tr>
              <a:tr h="586308">
                <a:tc>
                  <a:txBody>
                    <a:bodyPr/>
                    <a:lstStyle/>
                    <a:p>
                      <a:r>
                        <a:rPr lang="en-IN" dirty="0"/>
                        <a:t>70-30</a:t>
                      </a:r>
                    </a:p>
                  </a:txBody>
                  <a:tcPr/>
                </a:tc>
                <a:tc>
                  <a:txBody>
                    <a:bodyPr/>
                    <a:lstStyle/>
                    <a:p>
                      <a:r>
                        <a:rPr lang="en-IN" dirty="0"/>
                        <a:t>10-7-5-1</a:t>
                      </a:r>
                    </a:p>
                  </a:txBody>
                  <a:tcPr/>
                </a:tc>
                <a:tc>
                  <a:txBody>
                    <a:bodyPr/>
                    <a:lstStyle/>
                    <a:p>
                      <a:r>
                        <a:rPr lang="en-IN" dirty="0"/>
                        <a:t>Adam</a:t>
                      </a:r>
                    </a:p>
                  </a:txBody>
                  <a:tcPr/>
                </a:tc>
                <a:tc>
                  <a:txBody>
                    <a:bodyPr/>
                    <a:lstStyle/>
                    <a:p>
                      <a:r>
                        <a:rPr lang="en-IN" dirty="0"/>
                        <a:t>150</a:t>
                      </a:r>
                    </a:p>
                  </a:txBody>
                  <a:tcPr/>
                </a:tc>
                <a:tc>
                  <a:txBody>
                    <a:bodyPr/>
                    <a:lstStyle/>
                    <a:p>
                      <a:r>
                        <a:rPr lang="en-IN" dirty="0"/>
                        <a:t>80.76</a:t>
                      </a:r>
                    </a:p>
                  </a:txBody>
                  <a:tcPr/>
                </a:tc>
                <a:extLst>
                  <a:ext uri="{0D108BD9-81ED-4DB2-BD59-A6C34878D82A}">
                    <a16:rowId xmlns:a16="http://schemas.microsoft.com/office/drawing/2014/main" val="1626094113"/>
                  </a:ext>
                </a:extLst>
              </a:tr>
              <a:tr h="674976">
                <a:tc>
                  <a:txBody>
                    <a:bodyPr/>
                    <a:lstStyle/>
                    <a:p>
                      <a:r>
                        <a:rPr lang="en-IN" dirty="0"/>
                        <a:t>75-25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10-7-5-1</a:t>
                      </a:r>
                    </a:p>
                    <a:p>
                      <a:endParaRPr lang="en-IN" dirty="0"/>
                    </a:p>
                  </a:txBody>
                  <a:tcPr/>
                </a:tc>
                <a:tc>
                  <a:txBody>
                    <a:bodyPr/>
                    <a:lstStyle/>
                    <a:p>
                      <a:r>
                        <a:rPr lang="en-IN" dirty="0"/>
                        <a:t>Adam</a:t>
                      </a:r>
                    </a:p>
                  </a:txBody>
                  <a:tcPr/>
                </a:tc>
                <a:tc>
                  <a:txBody>
                    <a:bodyPr/>
                    <a:lstStyle/>
                    <a:p>
                      <a:r>
                        <a:rPr lang="en-IN" dirty="0"/>
                        <a:t>250</a:t>
                      </a:r>
                    </a:p>
                  </a:txBody>
                  <a:tcPr/>
                </a:tc>
                <a:tc>
                  <a:txBody>
                    <a:bodyPr/>
                    <a:lstStyle/>
                    <a:p>
                      <a:r>
                        <a:rPr lang="en-IN" dirty="0"/>
                        <a:t>77.26</a:t>
                      </a:r>
                    </a:p>
                  </a:txBody>
                  <a:tcPr/>
                </a:tc>
                <a:extLst>
                  <a:ext uri="{0D108BD9-81ED-4DB2-BD59-A6C34878D82A}">
                    <a16:rowId xmlns:a16="http://schemas.microsoft.com/office/drawing/2014/main" val="4225113419"/>
                  </a:ext>
                </a:extLst>
              </a:tr>
              <a:tr h="502023">
                <a:tc>
                  <a:txBody>
                    <a:bodyPr/>
                    <a:lstStyle/>
                    <a:p>
                      <a:r>
                        <a:rPr lang="en-IN" dirty="0"/>
                        <a:t>80-20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10-7-5-1</a:t>
                      </a:r>
                    </a:p>
                    <a:p>
                      <a:endParaRPr lang="en-IN" dirty="0"/>
                    </a:p>
                  </a:txBody>
                  <a:tcPr/>
                </a:tc>
                <a:tc>
                  <a:txBody>
                    <a:bodyPr/>
                    <a:lstStyle/>
                    <a:p>
                      <a:r>
                        <a:rPr lang="en-IN" dirty="0"/>
                        <a:t>Adam</a:t>
                      </a:r>
                    </a:p>
                  </a:txBody>
                  <a:tcPr/>
                </a:tc>
                <a:tc>
                  <a:txBody>
                    <a:bodyPr/>
                    <a:lstStyle/>
                    <a:p>
                      <a:r>
                        <a:rPr lang="en-IN" dirty="0"/>
                        <a:t>250</a:t>
                      </a:r>
                    </a:p>
                  </a:txBody>
                  <a:tcPr/>
                </a:tc>
                <a:tc>
                  <a:txBody>
                    <a:bodyPr/>
                    <a:lstStyle/>
                    <a:p>
                      <a:r>
                        <a:rPr lang="en-IN" dirty="0"/>
                        <a:t>77.58</a:t>
                      </a:r>
                    </a:p>
                  </a:txBody>
                  <a:tcPr/>
                </a:tc>
                <a:extLst>
                  <a:ext uri="{0D108BD9-81ED-4DB2-BD59-A6C34878D82A}">
                    <a16:rowId xmlns:a16="http://schemas.microsoft.com/office/drawing/2014/main" val="110143101"/>
                  </a:ext>
                </a:extLst>
              </a:tr>
            </a:tbl>
          </a:graphicData>
        </a:graphic>
      </p:graphicFrame>
      <p:pic>
        <p:nvPicPr>
          <p:cNvPr id="1026" name="Picture 2">
            <a:extLst>
              <a:ext uri="{FF2B5EF4-FFF2-40B4-BE49-F238E27FC236}">
                <a16:creationId xmlns:a16="http://schemas.microsoft.com/office/drawing/2014/main" id="{529B0C43-700B-4E2C-A731-E7E080E8F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035" y="1695127"/>
            <a:ext cx="4648200" cy="4006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28FA08-CAA4-4FA2-BEC4-817B5891A3FB}"/>
              </a:ext>
            </a:extLst>
          </p:cNvPr>
          <p:cNvSpPr txBox="1"/>
          <p:nvPr/>
        </p:nvSpPr>
        <p:spPr>
          <a:xfrm>
            <a:off x="759014" y="431453"/>
            <a:ext cx="3821951" cy="707886"/>
          </a:xfrm>
          <a:prstGeom prst="rect">
            <a:avLst/>
          </a:prstGeom>
          <a:noFill/>
        </p:spPr>
        <p:txBody>
          <a:bodyPr wrap="square" rtlCol="0">
            <a:spAutoFit/>
          </a:bodyPr>
          <a:lstStyle/>
          <a:p>
            <a:r>
              <a:rPr lang="en-IN" sz="4000" dirty="0">
                <a:latin typeface="Gill Sans MT" panose="020B0502020104020203" pitchFamily="34" charset="0"/>
              </a:rPr>
              <a:t>ANN Before VIF</a:t>
            </a:r>
          </a:p>
        </p:txBody>
      </p:sp>
      <p:sp>
        <p:nvSpPr>
          <p:cNvPr id="5" name="TextBox 4">
            <a:extLst>
              <a:ext uri="{FF2B5EF4-FFF2-40B4-BE49-F238E27FC236}">
                <a16:creationId xmlns:a16="http://schemas.microsoft.com/office/drawing/2014/main" id="{2F7456A2-1C58-491D-A2EE-7B1596D1D6EB}"/>
              </a:ext>
            </a:extLst>
          </p:cNvPr>
          <p:cNvSpPr txBox="1"/>
          <p:nvPr/>
        </p:nvSpPr>
        <p:spPr>
          <a:xfrm>
            <a:off x="6911788" y="1048797"/>
            <a:ext cx="4585447" cy="646331"/>
          </a:xfrm>
          <a:prstGeom prst="rect">
            <a:avLst/>
          </a:prstGeom>
          <a:noFill/>
        </p:spPr>
        <p:txBody>
          <a:bodyPr wrap="square" rtlCol="0">
            <a:spAutoFit/>
          </a:bodyPr>
          <a:lstStyle/>
          <a:p>
            <a:r>
              <a:rPr lang="en-GB" dirty="0"/>
              <a:t>Training Progress: Accuracy, Loss, Precision, and Recall for best split 60-40</a:t>
            </a:r>
            <a:endParaRPr lang="en-IN" dirty="0"/>
          </a:p>
        </p:txBody>
      </p:sp>
    </p:spTree>
    <p:extLst>
      <p:ext uri="{BB962C8B-B14F-4D97-AF65-F5344CB8AC3E}">
        <p14:creationId xmlns:p14="http://schemas.microsoft.com/office/powerpoint/2010/main" val="29241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70DE36-FE55-49F5-8DC8-74367E49F3B3}"/>
              </a:ext>
            </a:extLst>
          </p:cNvPr>
          <p:cNvSpPr>
            <a:spLocks noGrp="1"/>
          </p:cNvSpPr>
          <p:nvPr>
            <p:ph type="sldNum" sz="quarter" idx="12"/>
          </p:nvPr>
        </p:nvSpPr>
        <p:spPr/>
        <p:txBody>
          <a:bodyPr/>
          <a:lstStyle/>
          <a:p>
            <a:fld id="{3024169B-D11F-4061-B3BE-A7480F92B2C1}" type="slidenum">
              <a:rPr lang="en-IN" smtClean="0"/>
              <a:t>28</a:t>
            </a:fld>
            <a:endParaRPr lang="en-IN"/>
          </a:p>
        </p:txBody>
      </p:sp>
      <p:graphicFrame>
        <p:nvGraphicFramePr>
          <p:cNvPr id="3" name="Table 2">
            <a:extLst>
              <a:ext uri="{FF2B5EF4-FFF2-40B4-BE49-F238E27FC236}">
                <a16:creationId xmlns:a16="http://schemas.microsoft.com/office/drawing/2014/main" id="{F176C28B-C7DD-4E85-93F5-DF6C94C6E488}"/>
              </a:ext>
            </a:extLst>
          </p:cNvPr>
          <p:cNvGraphicFramePr>
            <a:graphicFrameLocks noGrp="1"/>
          </p:cNvGraphicFramePr>
          <p:nvPr>
            <p:extLst>
              <p:ext uri="{D42A27DB-BD31-4B8C-83A1-F6EECF244321}">
                <p14:modId xmlns:p14="http://schemas.microsoft.com/office/powerpoint/2010/main" val="3612984802"/>
              </p:ext>
            </p:extLst>
          </p:nvPr>
        </p:nvGraphicFramePr>
        <p:xfrm>
          <a:off x="588685" y="1962580"/>
          <a:ext cx="5507315" cy="3243432"/>
        </p:xfrm>
        <a:graphic>
          <a:graphicData uri="http://schemas.openxmlformats.org/drawingml/2006/table">
            <a:tbl>
              <a:tblPr firstRow="1" bandRow="1">
                <a:tableStyleId>{5C22544A-7EE6-4342-B048-85BDC9FD1C3A}</a:tableStyleId>
              </a:tblPr>
              <a:tblGrid>
                <a:gridCol w="720165">
                  <a:extLst>
                    <a:ext uri="{9D8B030D-6E8A-4147-A177-3AD203B41FA5}">
                      <a16:colId xmlns:a16="http://schemas.microsoft.com/office/drawing/2014/main" val="576523222"/>
                    </a:ext>
                  </a:extLst>
                </a:gridCol>
                <a:gridCol w="1461247">
                  <a:extLst>
                    <a:ext uri="{9D8B030D-6E8A-4147-A177-3AD203B41FA5}">
                      <a16:colId xmlns:a16="http://schemas.microsoft.com/office/drawing/2014/main" val="1725073618"/>
                    </a:ext>
                  </a:extLst>
                </a:gridCol>
                <a:gridCol w="1075765">
                  <a:extLst>
                    <a:ext uri="{9D8B030D-6E8A-4147-A177-3AD203B41FA5}">
                      <a16:colId xmlns:a16="http://schemas.microsoft.com/office/drawing/2014/main" val="2035019532"/>
                    </a:ext>
                  </a:extLst>
                </a:gridCol>
                <a:gridCol w="878541">
                  <a:extLst>
                    <a:ext uri="{9D8B030D-6E8A-4147-A177-3AD203B41FA5}">
                      <a16:colId xmlns:a16="http://schemas.microsoft.com/office/drawing/2014/main" val="1763339346"/>
                    </a:ext>
                  </a:extLst>
                </a:gridCol>
                <a:gridCol w="1371597">
                  <a:extLst>
                    <a:ext uri="{9D8B030D-6E8A-4147-A177-3AD203B41FA5}">
                      <a16:colId xmlns:a16="http://schemas.microsoft.com/office/drawing/2014/main" val="1954605220"/>
                    </a:ext>
                  </a:extLst>
                </a:gridCol>
              </a:tblGrid>
              <a:tr h="721992">
                <a:tc>
                  <a:txBody>
                    <a:bodyPr/>
                    <a:lstStyle/>
                    <a:p>
                      <a:r>
                        <a:rPr lang="en-IN" sz="1200" dirty="0">
                          <a:latin typeface="Gill Sans MT" panose="020B0502020104020203" pitchFamily="34" charset="0"/>
                        </a:rPr>
                        <a:t>SLPIT</a:t>
                      </a:r>
                    </a:p>
                  </a:txBody>
                  <a:tcPr/>
                </a:tc>
                <a:tc>
                  <a:txBody>
                    <a:bodyPr/>
                    <a:lstStyle/>
                    <a:p>
                      <a:r>
                        <a:rPr lang="en-IN" sz="1200" dirty="0">
                          <a:latin typeface="Gill Sans MT" panose="020B0502020104020203" pitchFamily="34" charset="0"/>
                        </a:rPr>
                        <a:t>ARCHITECTURE</a:t>
                      </a:r>
                    </a:p>
                  </a:txBody>
                  <a:tcPr/>
                </a:tc>
                <a:tc>
                  <a:txBody>
                    <a:bodyPr/>
                    <a:lstStyle/>
                    <a:p>
                      <a:r>
                        <a:rPr lang="en-IN" sz="1200" dirty="0">
                          <a:latin typeface="Gill Sans MT" panose="020B0502020104020203" pitchFamily="34" charset="0"/>
                        </a:rPr>
                        <a:t>OPTIMIZER</a:t>
                      </a:r>
                    </a:p>
                  </a:txBody>
                  <a:tcPr/>
                </a:tc>
                <a:tc>
                  <a:txBody>
                    <a:bodyPr/>
                    <a:lstStyle/>
                    <a:p>
                      <a:r>
                        <a:rPr lang="en-IN" sz="1200" dirty="0">
                          <a:latin typeface="Gill Sans MT" panose="020B0502020104020203" pitchFamily="34" charset="0"/>
                        </a:rPr>
                        <a:t>EPOCHS</a:t>
                      </a:r>
                    </a:p>
                  </a:txBody>
                  <a:tcPr/>
                </a:tc>
                <a:tc>
                  <a:txBody>
                    <a:bodyPr/>
                    <a:lstStyle/>
                    <a:p>
                      <a:r>
                        <a:rPr lang="en-IN" sz="1200" dirty="0">
                          <a:latin typeface="Gill Sans MT" panose="020B0502020104020203" pitchFamily="34" charset="0"/>
                        </a:rPr>
                        <a:t>ACCURACY</a:t>
                      </a:r>
                    </a:p>
                  </a:txBody>
                  <a:tcPr/>
                </a:tc>
                <a:extLst>
                  <a:ext uri="{0D108BD9-81ED-4DB2-BD59-A6C34878D82A}">
                    <a16:rowId xmlns:a16="http://schemas.microsoft.com/office/drawing/2014/main" val="4290878232"/>
                  </a:ext>
                </a:extLst>
              </a:tr>
              <a:tr h="518312">
                <a:tc>
                  <a:txBody>
                    <a:bodyPr/>
                    <a:lstStyle/>
                    <a:p>
                      <a:r>
                        <a:rPr lang="en-IN" dirty="0"/>
                        <a:t>60-40</a:t>
                      </a:r>
                    </a:p>
                  </a:txBody>
                  <a:tcPr/>
                </a:tc>
                <a:tc>
                  <a:txBody>
                    <a:bodyPr/>
                    <a:lstStyle/>
                    <a:p>
                      <a:r>
                        <a:rPr lang="en-IN" dirty="0"/>
                        <a:t>10-7-5-1</a:t>
                      </a:r>
                    </a:p>
                  </a:txBody>
                  <a:tcPr/>
                </a:tc>
                <a:tc>
                  <a:txBody>
                    <a:bodyPr/>
                    <a:lstStyle/>
                    <a:p>
                      <a:r>
                        <a:rPr lang="en-IN" dirty="0"/>
                        <a:t>Adam</a:t>
                      </a:r>
                    </a:p>
                  </a:txBody>
                  <a:tcPr/>
                </a:tc>
                <a:tc>
                  <a:txBody>
                    <a:bodyPr/>
                    <a:lstStyle/>
                    <a:p>
                      <a:r>
                        <a:rPr lang="en-IN" dirty="0"/>
                        <a:t>250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73.91</a:t>
                      </a:r>
                    </a:p>
                    <a:p>
                      <a:endParaRPr lang="en-IN" dirty="0"/>
                    </a:p>
                  </a:txBody>
                  <a:tcPr/>
                </a:tc>
                <a:extLst>
                  <a:ext uri="{0D108BD9-81ED-4DB2-BD59-A6C34878D82A}">
                    <a16:rowId xmlns:a16="http://schemas.microsoft.com/office/drawing/2014/main" val="684403302"/>
                  </a:ext>
                </a:extLst>
              </a:tr>
              <a:tr h="600636">
                <a:tc>
                  <a:txBody>
                    <a:bodyPr/>
                    <a:lstStyle/>
                    <a:p>
                      <a:r>
                        <a:rPr lang="en-IN" dirty="0"/>
                        <a:t>70-30</a:t>
                      </a:r>
                    </a:p>
                  </a:txBody>
                  <a:tcPr/>
                </a:tc>
                <a:tc>
                  <a:txBody>
                    <a:bodyPr/>
                    <a:lstStyle/>
                    <a:p>
                      <a:r>
                        <a:rPr lang="en-IN" dirty="0"/>
                        <a:t>10-7-5-1</a:t>
                      </a:r>
                    </a:p>
                  </a:txBody>
                  <a:tcPr/>
                </a:tc>
                <a:tc>
                  <a:txBody>
                    <a:bodyPr/>
                    <a:lstStyle/>
                    <a:p>
                      <a:r>
                        <a:rPr lang="en-IN" dirty="0"/>
                        <a:t>Adam</a:t>
                      </a:r>
                    </a:p>
                  </a:txBody>
                  <a:tcPr/>
                </a:tc>
                <a:tc>
                  <a:txBody>
                    <a:bodyPr/>
                    <a:lstStyle/>
                    <a:p>
                      <a:r>
                        <a:rPr lang="en-IN" dirty="0"/>
                        <a:t>150</a:t>
                      </a:r>
                    </a:p>
                  </a:txBody>
                  <a:tcPr/>
                </a:tc>
                <a:tc>
                  <a:txBody>
                    <a:bodyPr/>
                    <a:lstStyle/>
                    <a:p>
                      <a:r>
                        <a:rPr lang="en-IN" dirty="0"/>
                        <a:t>76.39</a:t>
                      </a:r>
                    </a:p>
                  </a:txBody>
                  <a:tcPr/>
                </a:tc>
                <a:extLst>
                  <a:ext uri="{0D108BD9-81ED-4DB2-BD59-A6C34878D82A}">
                    <a16:rowId xmlns:a16="http://schemas.microsoft.com/office/drawing/2014/main" val="1016152793"/>
                  </a:ext>
                </a:extLst>
              </a:tr>
              <a:tr h="640644">
                <a:tc>
                  <a:txBody>
                    <a:bodyPr/>
                    <a:lstStyle/>
                    <a:p>
                      <a:r>
                        <a:rPr lang="en-IN" dirty="0"/>
                        <a:t>75-25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10-7-5-1</a:t>
                      </a:r>
                    </a:p>
                    <a:p>
                      <a:endParaRPr lang="en-IN" dirty="0"/>
                    </a:p>
                  </a:txBody>
                  <a:tcPr/>
                </a:tc>
                <a:tc>
                  <a:txBody>
                    <a:bodyPr/>
                    <a:lstStyle/>
                    <a:p>
                      <a:r>
                        <a:rPr lang="en-IN" dirty="0"/>
                        <a:t>Adam</a:t>
                      </a:r>
                    </a:p>
                  </a:txBody>
                  <a:tcPr/>
                </a:tc>
                <a:tc>
                  <a:txBody>
                    <a:bodyPr/>
                    <a:lstStyle/>
                    <a:p>
                      <a:r>
                        <a:rPr lang="en-IN" dirty="0"/>
                        <a:t>100</a:t>
                      </a:r>
                    </a:p>
                  </a:txBody>
                  <a:tcPr/>
                </a:tc>
                <a:tc>
                  <a:txBody>
                    <a:bodyPr/>
                    <a:lstStyle/>
                    <a:p>
                      <a:r>
                        <a:rPr lang="en-IN" dirty="0"/>
                        <a:t>73.77</a:t>
                      </a:r>
                    </a:p>
                  </a:txBody>
                  <a:tcPr/>
                </a:tc>
                <a:extLst>
                  <a:ext uri="{0D108BD9-81ED-4DB2-BD59-A6C34878D82A}">
                    <a16:rowId xmlns:a16="http://schemas.microsoft.com/office/drawing/2014/main" val="2447862268"/>
                  </a:ext>
                </a:extLst>
              </a:tr>
              <a:tr h="555399">
                <a:tc>
                  <a:txBody>
                    <a:bodyPr/>
                    <a:lstStyle/>
                    <a:p>
                      <a:r>
                        <a:rPr lang="en-IN" dirty="0"/>
                        <a:t>80-20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10-7-5-1</a:t>
                      </a:r>
                    </a:p>
                    <a:p>
                      <a:endParaRPr lang="en-IN" dirty="0"/>
                    </a:p>
                  </a:txBody>
                  <a:tcPr/>
                </a:tc>
                <a:tc>
                  <a:txBody>
                    <a:bodyPr/>
                    <a:lstStyle/>
                    <a:p>
                      <a:r>
                        <a:rPr lang="en-IN" dirty="0"/>
                        <a:t>Adam</a:t>
                      </a:r>
                    </a:p>
                  </a:txBody>
                  <a:tcPr/>
                </a:tc>
                <a:tc>
                  <a:txBody>
                    <a:bodyPr/>
                    <a:lstStyle/>
                    <a:p>
                      <a:r>
                        <a:rPr lang="en-IN" dirty="0"/>
                        <a:t>250</a:t>
                      </a:r>
                    </a:p>
                  </a:txBody>
                  <a:tcPr/>
                </a:tc>
                <a:tc>
                  <a:txBody>
                    <a:bodyPr/>
                    <a:lstStyle/>
                    <a:p>
                      <a:r>
                        <a:rPr lang="en-IN" dirty="0"/>
                        <a:t>77.49</a:t>
                      </a:r>
                    </a:p>
                  </a:txBody>
                  <a:tcPr>
                    <a:solidFill>
                      <a:schemeClr val="accent4">
                        <a:lumMod val="60000"/>
                        <a:lumOff val="40000"/>
                      </a:schemeClr>
                    </a:solidFill>
                  </a:tcPr>
                </a:tc>
                <a:extLst>
                  <a:ext uri="{0D108BD9-81ED-4DB2-BD59-A6C34878D82A}">
                    <a16:rowId xmlns:a16="http://schemas.microsoft.com/office/drawing/2014/main" val="1569615628"/>
                  </a:ext>
                </a:extLst>
              </a:tr>
            </a:tbl>
          </a:graphicData>
        </a:graphic>
      </p:graphicFrame>
      <p:pic>
        <p:nvPicPr>
          <p:cNvPr id="2050" name="Picture 2">
            <a:extLst>
              <a:ext uri="{FF2B5EF4-FFF2-40B4-BE49-F238E27FC236}">
                <a16:creationId xmlns:a16="http://schemas.microsoft.com/office/drawing/2014/main" id="{27C92331-2AA6-4858-A6B6-60D594AA3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835" y="1619437"/>
            <a:ext cx="4872318" cy="3929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E0B84B-3C04-4847-8CD3-BD40D41E587D}"/>
              </a:ext>
            </a:extLst>
          </p:cNvPr>
          <p:cNvSpPr txBox="1"/>
          <p:nvPr/>
        </p:nvSpPr>
        <p:spPr>
          <a:xfrm>
            <a:off x="699247" y="369330"/>
            <a:ext cx="5507315" cy="707886"/>
          </a:xfrm>
          <a:prstGeom prst="rect">
            <a:avLst/>
          </a:prstGeom>
          <a:noFill/>
        </p:spPr>
        <p:txBody>
          <a:bodyPr wrap="square" rtlCol="0">
            <a:spAutoFit/>
          </a:bodyPr>
          <a:lstStyle/>
          <a:p>
            <a:r>
              <a:rPr lang="en-IN" sz="4000" dirty="0">
                <a:latin typeface="Gill Sans MT" panose="020B0502020104020203" pitchFamily="34" charset="0"/>
              </a:rPr>
              <a:t>ANN After VIF</a:t>
            </a:r>
          </a:p>
        </p:txBody>
      </p:sp>
      <p:sp>
        <p:nvSpPr>
          <p:cNvPr id="5" name="TextBox 4">
            <a:extLst>
              <a:ext uri="{FF2B5EF4-FFF2-40B4-BE49-F238E27FC236}">
                <a16:creationId xmlns:a16="http://schemas.microsoft.com/office/drawing/2014/main" id="{AD1E6D43-337C-4802-92A2-04DDC19567C2}"/>
              </a:ext>
            </a:extLst>
          </p:cNvPr>
          <p:cNvSpPr txBox="1"/>
          <p:nvPr/>
        </p:nvSpPr>
        <p:spPr>
          <a:xfrm>
            <a:off x="6992471" y="973106"/>
            <a:ext cx="4652682" cy="646331"/>
          </a:xfrm>
          <a:prstGeom prst="rect">
            <a:avLst/>
          </a:prstGeom>
          <a:noFill/>
        </p:spPr>
        <p:txBody>
          <a:bodyPr wrap="square" rtlCol="0">
            <a:spAutoFit/>
          </a:bodyPr>
          <a:lstStyle/>
          <a:p>
            <a:r>
              <a:rPr lang="en-GB" dirty="0"/>
              <a:t>Training Progress: Accuracy, Loss, Precision, and Recall for best split 80-20</a:t>
            </a:r>
            <a:endParaRPr lang="en-IN" dirty="0"/>
          </a:p>
        </p:txBody>
      </p:sp>
    </p:spTree>
    <p:extLst>
      <p:ext uri="{BB962C8B-B14F-4D97-AF65-F5344CB8AC3E}">
        <p14:creationId xmlns:p14="http://schemas.microsoft.com/office/powerpoint/2010/main" val="1992420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2D17E2-C44D-48DD-9073-C1DE2864A9BB}"/>
              </a:ext>
            </a:extLst>
          </p:cNvPr>
          <p:cNvSpPr txBox="1"/>
          <p:nvPr/>
        </p:nvSpPr>
        <p:spPr>
          <a:xfrm>
            <a:off x="727447" y="326922"/>
            <a:ext cx="5852160" cy="707886"/>
          </a:xfrm>
          <a:prstGeom prst="rect">
            <a:avLst/>
          </a:prstGeom>
          <a:noFill/>
        </p:spPr>
        <p:txBody>
          <a:bodyPr wrap="square" rtlCol="0">
            <a:spAutoFit/>
          </a:bodyPr>
          <a:lstStyle/>
          <a:p>
            <a:r>
              <a:rPr lang="en-IN" sz="4000" b="1" dirty="0">
                <a:latin typeface="Gill Sans MT" panose="020B0502020104020203" pitchFamily="34" charset="0"/>
              </a:rPr>
              <a:t>SUMMARY:</a:t>
            </a:r>
            <a:r>
              <a:rPr lang="en-IN" sz="4000" dirty="0">
                <a:latin typeface="Gill Sans MT" panose="020B0502020104020203" pitchFamily="34" charset="0"/>
              </a:rPr>
              <a:t> </a:t>
            </a:r>
          </a:p>
        </p:txBody>
      </p:sp>
      <p:sp>
        <p:nvSpPr>
          <p:cNvPr id="3" name="TextBox 2">
            <a:extLst>
              <a:ext uri="{FF2B5EF4-FFF2-40B4-BE49-F238E27FC236}">
                <a16:creationId xmlns:a16="http://schemas.microsoft.com/office/drawing/2014/main" id="{C16642F7-8FBC-4432-9826-DE188DC52AA6}"/>
              </a:ext>
            </a:extLst>
          </p:cNvPr>
          <p:cNvSpPr txBox="1"/>
          <p:nvPr/>
        </p:nvSpPr>
        <p:spPr>
          <a:xfrm>
            <a:off x="727447" y="945560"/>
            <a:ext cx="10410092" cy="653217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latin typeface="Gill Sans MT" panose="020B0502020104020203" pitchFamily="34" charset="0"/>
              </a:rPr>
              <a:t>The purpose of this research is to determine the best-performing machine learning techniques to predict </a:t>
            </a:r>
            <a:r>
              <a:rPr lang="en-US" sz="1600" b="1" dirty="0">
                <a:latin typeface="Gill Sans MT" panose="020B0502020104020203" pitchFamily="34" charset="0"/>
              </a:rPr>
              <a:t>Credit Card Approval</a:t>
            </a:r>
            <a:r>
              <a:rPr lang="en-US" sz="1600" dirty="0">
                <a:latin typeface="Gill Sans MT" panose="020B0502020104020203" pitchFamily="34" charset="0"/>
              </a:rPr>
              <a:t>. </a:t>
            </a:r>
          </a:p>
          <a:p>
            <a:pPr marL="285750" indent="-285750">
              <a:lnSpc>
                <a:spcPct val="200000"/>
              </a:lnSpc>
              <a:buFont typeface="Arial" panose="020B0604020202020204" pitchFamily="34" charset="0"/>
              <a:buChar char="•"/>
            </a:pPr>
            <a:r>
              <a:rPr lang="en-US" sz="1600" dirty="0">
                <a:latin typeface="Gill Sans MT" panose="020B0502020104020203" pitchFamily="34" charset="0"/>
              </a:rPr>
              <a:t>So for the actual data we </a:t>
            </a:r>
            <a:r>
              <a:rPr lang="en-US" sz="1600" b="1" dirty="0">
                <a:latin typeface="Gill Sans MT" panose="020B0502020104020203" pitchFamily="34" charset="0"/>
              </a:rPr>
              <a:t>have Random Forest  </a:t>
            </a:r>
            <a:r>
              <a:rPr lang="en-US" sz="1600" dirty="0">
                <a:latin typeface="Gill Sans MT" panose="020B0502020104020203" pitchFamily="34" charset="0"/>
              </a:rPr>
              <a:t>showing the best results with an </a:t>
            </a:r>
            <a:r>
              <a:rPr lang="en-US" sz="1600" b="1" dirty="0">
                <a:latin typeface="Gill Sans MT" panose="020B0502020104020203" pitchFamily="34" charset="0"/>
              </a:rPr>
              <a:t>Accuracy </a:t>
            </a:r>
            <a:r>
              <a:rPr lang="en-US" sz="1600" dirty="0">
                <a:latin typeface="Gill Sans MT" panose="020B0502020104020203" pitchFamily="34" charset="0"/>
              </a:rPr>
              <a:t>of </a:t>
            </a:r>
            <a:r>
              <a:rPr lang="en-US" sz="1600" b="1" dirty="0">
                <a:latin typeface="Gill Sans MT" panose="020B0502020104020203" pitchFamily="34" charset="0"/>
              </a:rPr>
              <a:t>86.5% </a:t>
            </a:r>
            <a:r>
              <a:rPr lang="en-US" sz="1600" dirty="0">
                <a:latin typeface="Gill Sans MT" panose="020B0502020104020203" pitchFamily="34" charset="0"/>
              </a:rPr>
              <a:t>and </a:t>
            </a:r>
            <a:r>
              <a:rPr lang="en-US" sz="1600" b="1" dirty="0">
                <a:latin typeface="Gill Sans MT" panose="020B0502020104020203" pitchFamily="34" charset="0"/>
              </a:rPr>
              <a:t>XGBoost Algorithm </a:t>
            </a:r>
            <a:r>
              <a:rPr lang="en-US" sz="1600" dirty="0">
                <a:latin typeface="Gill Sans MT" panose="020B0502020104020203" pitchFamily="34" charset="0"/>
              </a:rPr>
              <a:t>showing  </a:t>
            </a:r>
            <a:r>
              <a:rPr lang="en-US" sz="1600" b="1" dirty="0">
                <a:latin typeface="Gill Sans MT" panose="020B0502020104020203" pitchFamily="34" charset="0"/>
              </a:rPr>
              <a:t>next best Accuracy of 85.5%</a:t>
            </a:r>
          </a:p>
          <a:p>
            <a:pPr marL="285750" indent="-285750">
              <a:lnSpc>
                <a:spcPct val="200000"/>
              </a:lnSpc>
              <a:buFont typeface="Arial" panose="020B0604020202020204" pitchFamily="34" charset="0"/>
              <a:buChar char="•"/>
            </a:pPr>
            <a:r>
              <a:rPr lang="en-US" sz="1600" dirty="0">
                <a:latin typeface="Gill Sans MT" panose="020B0502020104020203" pitchFamily="34" charset="0"/>
              </a:rPr>
              <a:t>And after removing the </a:t>
            </a:r>
            <a:r>
              <a:rPr lang="en-US" sz="1600" b="1" dirty="0">
                <a:latin typeface="Gill Sans MT" panose="020B0502020104020203" pitchFamily="34" charset="0"/>
              </a:rPr>
              <a:t>High Multicollinearity variables</a:t>
            </a:r>
            <a:r>
              <a:rPr lang="en-US" sz="1600" dirty="0">
                <a:latin typeface="Gill Sans MT" panose="020B0502020104020203" pitchFamily="34" charset="0"/>
              </a:rPr>
              <a:t>, the </a:t>
            </a:r>
            <a:r>
              <a:rPr lang="en-US" sz="1600" b="1" dirty="0">
                <a:latin typeface="Gill Sans MT" panose="020B0502020104020203" pitchFamily="34" charset="0"/>
              </a:rPr>
              <a:t>SVM Algorithm </a:t>
            </a:r>
            <a:r>
              <a:rPr lang="en-US" sz="1600" dirty="0">
                <a:latin typeface="Gill Sans MT" panose="020B0502020104020203" pitchFamily="34" charset="0"/>
              </a:rPr>
              <a:t>is showing the Best results with </a:t>
            </a:r>
            <a:r>
              <a:rPr lang="en-US" sz="1600" b="1" dirty="0">
                <a:latin typeface="Gill Sans MT" panose="020B0502020104020203" pitchFamily="34" charset="0"/>
              </a:rPr>
              <a:t>an Accuracy of 78.2%</a:t>
            </a:r>
          </a:p>
          <a:p>
            <a:pPr marL="285750" indent="-285750">
              <a:lnSpc>
                <a:spcPct val="200000"/>
              </a:lnSpc>
              <a:buFont typeface="Arial" panose="020B0604020202020204" pitchFamily="34" charset="0"/>
              <a:buChar char="•"/>
            </a:pPr>
            <a:r>
              <a:rPr lang="en-US" sz="1600" dirty="0">
                <a:latin typeface="Gill Sans MT" panose="020B0502020104020203" pitchFamily="34" charset="0"/>
              </a:rPr>
              <a:t>From our study we conclude that </a:t>
            </a:r>
            <a:r>
              <a:rPr lang="en-US" sz="1600" b="1" dirty="0">
                <a:latin typeface="Gill Sans MT" panose="020B0502020104020203" pitchFamily="34" charset="0"/>
              </a:rPr>
              <a:t>random forest (Model-1) </a:t>
            </a:r>
            <a:r>
              <a:rPr lang="en-US" sz="1600" dirty="0">
                <a:latin typeface="Gill Sans MT" panose="020B0502020104020203" pitchFamily="34" charset="0"/>
              </a:rPr>
              <a:t>is to be considered for this analysis since it has better accuracy score when compared to </a:t>
            </a:r>
            <a:r>
              <a:rPr lang="en-US" sz="1600" b="1" dirty="0">
                <a:latin typeface="Gill Sans MT" panose="020B0502020104020203" pitchFamily="34" charset="0"/>
              </a:rPr>
              <a:t>SVM(Model-2)</a:t>
            </a:r>
          </a:p>
          <a:p>
            <a:pPr marL="285750" indent="-285750">
              <a:lnSpc>
                <a:spcPct val="200000"/>
              </a:lnSpc>
              <a:buFont typeface="Arial" panose="020B0604020202020204" pitchFamily="34" charset="0"/>
              <a:buChar char="•"/>
            </a:pPr>
            <a:r>
              <a:rPr lang="en-GB" sz="1600" dirty="0">
                <a:latin typeface="Gill Sans MT" panose="020B0502020104020203" pitchFamily="34" charset="0"/>
              </a:rPr>
              <a:t>The Artificial Neural Network (ANN) model has demonstrated reliable results (i.e. 81.58 accuracy); however, its accuracy is lower compared to the Machine Learning (ML) models. Therefore, for our dataset and study, the best-performing model is the </a:t>
            </a:r>
            <a:r>
              <a:rPr lang="en-GB" sz="1600" b="1" dirty="0">
                <a:latin typeface="Gill Sans MT" panose="020B0502020104020203" pitchFamily="34" charset="0"/>
              </a:rPr>
              <a:t>ML model (Random Forest)</a:t>
            </a:r>
            <a:endParaRPr lang="en-US" sz="1600" b="1" dirty="0">
              <a:latin typeface="Gill Sans MT" panose="020B0502020104020203" pitchFamily="34" charset="0"/>
            </a:endParaRPr>
          </a:p>
          <a:p>
            <a:pPr marL="285750" indent="-285750">
              <a:lnSpc>
                <a:spcPct val="200000"/>
              </a:lnSpc>
              <a:buFont typeface="Arial" panose="020B0604020202020204" pitchFamily="34" charset="0"/>
              <a:buChar char="•"/>
            </a:pPr>
            <a:endParaRPr lang="en-US" sz="2000" b="1" dirty="0">
              <a:latin typeface="Gill Sans MT" panose="020B0502020104020203" pitchFamily="34" charset="0"/>
            </a:endParaRPr>
          </a:p>
          <a:p>
            <a:pPr>
              <a:lnSpc>
                <a:spcPct val="150000"/>
              </a:lnSpc>
            </a:pPr>
            <a:endParaRPr lang="en-IN" sz="2000" b="1" dirty="0">
              <a:latin typeface="Gill Sans MT" panose="020B0502020104020203" pitchFamily="34" charset="0"/>
            </a:endParaRPr>
          </a:p>
        </p:txBody>
      </p:sp>
    </p:spTree>
    <p:extLst>
      <p:ext uri="{BB962C8B-B14F-4D97-AF65-F5344CB8AC3E}">
        <p14:creationId xmlns:p14="http://schemas.microsoft.com/office/powerpoint/2010/main" val="154215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A17DB715-6216-428E-ACD5-29403290908B}"/>
              </a:ext>
            </a:extLst>
          </p:cNvPr>
          <p:cNvSpPr>
            <a:spLocks noGrp="1" noChangeArrowheads="1"/>
          </p:cNvSpPr>
          <p:nvPr>
            <p:ph type="body" sz="half" idx="2"/>
          </p:nvPr>
        </p:nvSpPr>
        <p:spPr bwMode="auto">
          <a:xfrm>
            <a:off x="458174" y="1156587"/>
            <a:ext cx="7307192" cy="544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Identify Key Drivers</a:t>
            </a:r>
            <a:r>
              <a:rPr kumimoji="0" lang="en-US" altLang="en-US" sz="1800" b="0" i="0" u="none" strike="noStrike" cap="none" normalizeH="0" baseline="0" dirty="0">
                <a:ln>
                  <a:noFill/>
                </a:ln>
                <a:solidFill>
                  <a:schemeClr val="tx1"/>
                </a:solidFill>
                <a:effectLst/>
                <a:latin typeface="Gill Sans MT" panose="020B0502020104020203" pitchFamily="34" charset="0"/>
              </a:rPr>
              <a:t>: Determine which factors (e.g., income, debt, credit history) most significantly impact credit approval decisions.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Support Fair Lending</a:t>
            </a:r>
            <a:r>
              <a:rPr kumimoji="0" lang="en-US" altLang="en-US" sz="1800" b="0" i="0" u="none" strike="noStrike" cap="none" normalizeH="0" baseline="0" dirty="0">
                <a:ln>
                  <a:noFill/>
                </a:ln>
                <a:solidFill>
                  <a:schemeClr val="tx1"/>
                </a:solidFill>
                <a:effectLst/>
                <a:latin typeface="Gill Sans MT" panose="020B0502020104020203" pitchFamily="34" charset="0"/>
              </a:rPr>
              <a:t>: Analyze trends to ensure that credit decisions are made equitably and without bias.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Improve Credit Scoring Models</a:t>
            </a:r>
            <a:r>
              <a:rPr kumimoji="0" lang="en-US" altLang="en-US" sz="1800" b="0" i="0" u="none" strike="noStrike" cap="none" normalizeH="0" baseline="0" dirty="0">
                <a:ln>
                  <a:noFill/>
                </a:ln>
                <a:solidFill>
                  <a:schemeClr val="tx1"/>
                </a:solidFill>
                <a:effectLst/>
                <a:latin typeface="Gill Sans MT" panose="020B0502020104020203" pitchFamily="34" charset="0"/>
              </a:rPr>
              <a:t>: Use insights from data to enhance existing credit scoring models, leading to more accurate and inclusive approval processes.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Enhance Transparency</a:t>
            </a:r>
            <a:r>
              <a:rPr kumimoji="0" lang="en-US" altLang="en-US" sz="1800" b="0" i="0" u="none" strike="noStrike" cap="none" normalizeH="0" baseline="0" dirty="0">
                <a:ln>
                  <a:noFill/>
                </a:ln>
                <a:solidFill>
                  <a:schemeClr val="tx1"/>
                </a:solidFill>
                <a:effectLst/>
                <a:latin typeface="Gill Sans MT" panose="020B0502020104020203" pitchFamily="34" charset="0"/>
              </a:rPr>
              <a:t>: Provide data-backed insights to foster a transparent credit approval process that stakeholders can understand and trust.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Assist Risk Management</a:t>
            </a:r>
            <a:r>
              <a:rPr kumimoji="0" lang="en-US" altLang="en-US" sz="1800" b="0" i="0" u="none" strike="noStrike" cap="none" normalizeH="0" baseline="0" dirty="0">
                <a:ln>
                  <a:noFill/>
                </a:ln>
                <a:solidFill>
                  <a:schemeClr val="tx1"/>
                </a:solidFill>
                <a:effectLst/>
                <a:latin typeface="Gill Sans MT" panose="020B0502020104020203" pitchFamily="34" charset="0"/>
              </a:rPr>
              <a:t>: Help financial institutions mitigate risk by providing a clearer understanding of applicant profiles and their creditworthiness.</a:t>
            </a:r>
          </a:p>
        </p:txBody>
      </p:sp>
      <p:sp>
        <p:nvSpPr>
          <p:cNvPr id="6" name="TextBox 5">
            <a:extLst>
              <a:ext uri="{FF2B5EF4-FFF2-40B4-BE49-F238E27FC236}">
                <a16:creationId xmlns:a16="http://schemas.microsoft.com/office/drawing/2014/main" id="{D29D2AE3-91A3-4CD5-A0BE-ED9B37FE6BA4}"/>
              </a:ext>
            </a:extLst>
          </p:cNvPr>
          <p:cNvSpPr txBox="1"/>
          <p:nvPr/>
        </p:nvSpPr>
        <p:spPr>
          <a:xfrm>
            <a:off x="458174" y="496101"/>
            <a:ext cx="5096778" cy="707886"/>
          </a:xfrm>
          <a:prstGeom prst="rect">
            <a:avLst/>
          </a:prstGeom>
          <a:noFill/>
        </p:spPr>
        <p:txBody>
          <a:bodyPr wrap="square" rtlCol="0">
            <a:spAutoFit/>
          </a:bodyPr>
          <a:lstStyle/>
          <a:p>
            <a:r>
              <a:rPr lang="en-US" sz="4000" dirty="0">
                <a:latin typeface="Gill Sans MT" panose="020B0502020104020203" pitchFamily="34" charset="0"/>
              </a:rPr>
              <a:t>OBJECTIVES</a:t>
            </a:r>
            <a:endParaRPr lang="en-IN" sz="4000" dirty="0"/>
          </a:p>
        </p:txBody>
      </p:sp>
      <p:pic>
        <p:nvPicPr>
          <p:cNvPr id="8" name="Picture 7">
            <a:extLst>
              <a:ext uri="{FF2B5EF4-FFF2-40B4-BE49-F238E27FC236}">
                <a16:creationId xmlns:a16="http://schemas.microsoft.com/office/drawing/2014/main" id="{7DD47CCF-3460-4CDA-802B-C781D7D54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366" y="1203987"/>
            <a:ext cx="4216449" cy="4338684"/>
          </a:xfrm>
          <a:prstGeom prst="rect">
            <a:avLst/>
          </a:prstGeom>
        </p:spPr>
      </p:pic>
      <p:sp>
        <p:nvSpPr>
          <p:cNvPr id="2" name="Slide Number Placeholder 1">
            <a:extLst>
              <a:ext uri="{FF2B5EF4-FFF2-40B4-BE49-F238E27FC236}">
                <a16:creationId xmlns:a16="http://schemas.microsoft.com/office/drawing/2014/main" id="{E4694C24-D11E-4C21-9B32-6CDA05E8FF84}"/>
              </a:ext>
            </a:extLst>
          </p:cNvPr>
          <p:cNvSpPr>
            <a:spLocks noGrp="1"/>
          </p:cNvSpPr>
          <p:nvPr>
            <p:ph type="sldNum" sz="quarter" idx="12"/>
          </p:nvPr>
        </p:nvSpPr>
        <p:spPr/>
        <p:txBody>
          <a:bodyPr/>
          <a:lstStyle/>
          <a:p>
            <a:fld id="{3024169B-D11F-4061-B3BE-A7480F92B2C1}" type="slidenum">
              <a:rPr lang="en-IN" smtClean="0"/>
              <a:t>3</a:t>
            </a:fld>
            <a:endParaRPr lang="en-IN"/>
          </a:p>
        </p:txBody>
      </p:sp>
    </p:spTree>
    <p:extLst>
      <p:ext uri="{BB962C8B-B14F-4D97-AF65-F5344CB8AC3E}">
        <p14:creationId xmlns:p14="http://schemas.microsoft.com/office/powerpoint/2010/main" val="384945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44EC-7E88-4B02-9C1D-20027BA3BD42}"/>
              </a:ext>
            </a:extLst>
          </p:cNvPr>
          <p:cNvSpPr>
            <a:spLocks noGrp="1"/>
          </p:cNvSpPr>
          <p:nvPr>
            <p:ph type="title"/>
          </p:nvPr>
        </p:nvSpPr>
        <p:spPr>
          <a:xfrm>
            <a:off x="429126" y="284653"/>
            <a:ext cx="10515600" cy="1325563"/>
          </a:xfrm>
        </p:spPr>
        <p:txBody>
          <a:bodyPr>
            <a:normAutofit/>
          </a:bodyPr>
          <a:lstStyle/>
          <a:p>
            <a:r>
              <a:rPr lang="en-US" sz="4000" b="1" dirty="0">
                <a:latin typeface="Gill Sans MT" panose="020B0502020104020203" pitchFamily="34" charset="0"/>
              </a:rPr>
              <a:t>INSIGHTS:</a:t>
            </a:r>
            <a:endParaRPr lang="en-IN" sz="4000" b="1" dirty="0">
              <a:latin typeface="Gill Sans MT" panose="020B0502020104020203" pitchFamily="34" charset="0"/>
            </a:endParaRPr>
          </a:p>
        </p:txBody>
      </p:sp>
      <p:sp>
        <p:nvSpPr>
          <p:cNvPr id="4" name="Rectangle 1">
            <a:extLst>
              <a:ext uri="{FF2B5EF4-FFF2-40B4-BE49-F238E27FC236}">
                <a16:creationId xmlns:a16="http://schemas.microsoft.com/office/drawing/2014/main" id="{4FA601FE-D827-4A92-8F3B-F53E961033BE}"/>
              </a:ext>
            </a:extLst>
          </p:cNvPr>
          <p:cNvSpPr>
            <a:spLocks noGrp="1" noChangeArrowheads="1"/>
          </p:cNvSpPr>
          <p:nvPr>
            <p:ph idx="1"/>
          </p:nvPr>
        </p:nvSpPr>
        <p:spPr bwMode="auto">
          <a:xfrm>
            <a:off x="525379" y="1393218"/>
            <a:ext cx="10515600" cy="407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200000"/>
              </a:lnSpc>
              <a:spcBef>
                <a:spcPct val="0"/>
              </a:spcBef>
              <a:spcAft>
                <a:spcPct val="0"/>
              </a:spcAft>
              <a:buFontTx/>
              <a:buChar char="•"/>
            </a:pPr>
            <a:r>
              <a:rPr lang="en-IN" sz="2000" b="1" dirty="0">
                <a:latin typeface="Gill Sans MT" panose="020B0502020104020203" pitchFamily="34" charset="0"/>
              </a:rPr>
              <a:t>Correlation Observations</a:t>
            </a:r>
            <a:r>
              <a:rPr lang="en-IN" sz="2000" dirty="0">
                <a:latin typeface="Gill Sans MT" panose="020B0502020104020203" pitchFamily="34" charset="0"/>
              </a:rPr>
              <a:t>:</a:t>
            </a:r>
            <a:r>
              <a:rPr lang="en-US" sz="1800" dirty="0">
                <a:latin typeface="Gill Sans MT" panose="020B0502020104020203" pitchFamily="34" charset="0"/>
              </a:rPr>
              <a:t>Variables like </a:t>
            </a:r>
            <a:r>
              <a:rPr lang="en-US" sz="1800" b="1" dirty="0">
                <a:latin typeface="Gill Sans MT" panose="020B0502020104020203" pitchFamily="34" charset="0"/>
              </a:rPr>
              <a:t>age</a:t>
            </a:r>
            <a:r>
              <a:rPr lang="en-US" sz="1800" dirty="0">
                <a:latin typeface="Gill Sans MT" panose="020B0502020104020203" pitchFamily="34" charset="0"/>
              </a:rPr>
              <a:t> and </a:t>
            </a:r>
            <a:r>
              <a:rPr lang="en-US" sz="1800" b="1" dirty="0">
                <a:latin typeface="Gill Sans MT" panose="020B0502020104020203" pitchFamily="34" charset="0"/>
              </a:rPr>
              <a:t>income</a:t>
            </a:r>
            <a:r>
              <a:rPr lang="en-US" sz="1800" dirty="0">
                <a:latin typeface="Gill Sans MT" panose="020B0502020104020203" pitchFamily="34" charset="0"/>
              </a:rPr>
              <a:t> revealed interesting non-linear relationships, hinting that credit risk doesn’t increase linearly with age but stabilizes after a certain point.</a:t>
            </a:r>
          </a:p>
          <a:p>
            <a:pPr marL="0" lvl="0" indent="0" eaLnBrk="0" fontAlgn="base" hangingPunct="0">
              <a:lnSpc>
                <a:spcPct val="200000"/>
              </a:lnSpc>
              <a:spcBef>
                <a:spcPct val="0"/>
              </a:spcBef>
              <a:spcAft>
                <a:spcPct val="0"/>
              </a:spcAft>
              <a:buFontTx/>
              <a:buChar char="•"/>
            </a:pPr>
            <a:r>
              <a:rPr lang="en-IN" sz="2000" b="1" dirty="0">
                <a:latin typeface="Gill Sans MT" panose="020B0502020104020203" pitchFamily="34" charset="0"/>
              </a:rPr>
              <a:t>Demographic Trends</a:t>
            </a:r>
            <a:r>
              <a:rPr lang="en-IN" sz="2000" dirty="0"/>
              <a:t>:</a:t>
            </a:r>
            <a:r>
              <a:rPr lang="en-US" sz="1800" dirty="0">
                <a:latin typeface="Gill Sans MT" panose="020B0502020104020203" pitchFamily="34" charset="0"/>
              </a:rPr>
              <a:t>Distribution patterns (e.g., marital status, employment sectors) provide deeper context about the applicant pool, allowing segmentation strategies for lenders.</a:t>
            </a:r>
            <a:endParaRPr kumimoji="0" lang="en-US" altLang="en-US" sz="1800" b="1" i="0" u="none" strike="noStrike" cap="none" normalizeH="0" baseline="0" dirty="0">
              <a:ln>
                <a:noFill/>
              </a:ln>
              <a:solidFill>
                <a:schemeClr val="tx1"/>
              </a:solidFill>
              <a:effectLst/>
              <a:latin typeface="Gill Sans MT" panose="020B0502020104020203" pitchFamily="34" charset="0"/>
            </a:endParaRPr>
          </a:p>
          <a:p>
            <a:pPr marL="0" lvl="0" indent="0" eaLnBrk="0" fontAlgn="base" hangingPunct="0">
              <a:lnSpc>
                <a:spcPct val="200000"/>
              </a:lnSpc>
              <a:spcBef>
                <a:spcPct val="0"/>
              </a:spcBef>
              <a:spcAft>
                <a:spcPct val="0"/>
              </a:spcAft>
              <a:buFontTx/>
              <a:buChar char="•"/>
            </a:pPr>
            <a:r>
              <a:rPr kumimoji="0" lang="en-US" altLang="en-US" sz="2000" b="1" i="0" u="none" strike="noStrike" cap="none" normalizeH="0" baseline="0" dirty="0">
                <a:ln>
                  <a:noFill/>
                </a:ln>
                <a:solidFill>
                  <a:schemeClr val="tx1"/>
                </a:solidFill>
                <a:effectLst/>
                <a:latin typeface="Gill Sans MT" panose="020B0502020104020203" pitchFamily="34" charset="0"/>
              </a:rPr>
              <a:t>Transparent and Equitable Approval Process</a:t>
            </a:r>
            <a:r>
              <a:rPr lang="en-US" altLang="en-US" sz="1800" dirty="0">
                <a:latin typeface="Gill Sans MT" panose="020B0502020104020203" pitchFamily="34" charset="0"/>
              </a:rPr>
              <a:t>: </a:t>
            </a:r>
            <a:r>
              <a:rPr kumimoji="0" lang="en-US" altLang="en-US" sz="1800" b="0" i="0" u="none" strike="noStrike" cap="none" normalizeH="0" baseline="0" dirty="0">
                <a:ln>
                  <a:noFill/>
                </a:ln>
                <a:solidFill>
                  <a:schemeClr val="tx1"/>
                </a:solidFill>
                <a:effectLst/>
                <a:latin typeface="Gill Sans MT" panose="020B0502020104020203" pitchFamily="34" charset="0"/>
              </a:rPr>
              <a:t>The analysis supports transparency by revealing decision patterns, fostering trust, and promoting fair access to credit, reducing biases in approvals which helps financial organizations to avoid credit risk and help practice fair lending to the eligible applicable</a:t>
            </a:r>
          </a:p>
        </p:txBody>
      </p:sp>
      <p:sp>
        <p:nvSpPr>
          <p:cNvPr id="3" name="Slide Number Placeholder 2">
            <a:extLst>
              <a:ext uri="{FF2B5EF4-FFF2-40B4-BE49-F238E27FC236}">
                <a16:creationId xmlns:a16="http://schemas.microsoft.com/office/drawing/2014/main" id="{9926CCCF-54B3-4B35-9023-F90379323B7C}"/>
              </a:ext>
            </a:extLst>
          </p:cNvPr>
          <p:cNvSpPr>
            <a:spLocks noGrp="1"/>
          </p:cNvSpPr>
          <p:nvPr>
            <p:ph type="sldNum" sz="quarter" idx="12"/>
          </p:nvPr>
        </p:nvSpPr>
        <p:spPr/>
        <p:txBody>
          <a:bodyPr/>
          <a:lstStyle/>
          <a:p>
            <a:fld id="{3024169B-D11F-4061-B3BE-A7480F92B2C1}" type="slidenum">
              <a:rPr lang="en-IN" smtClean="0"/>
              <a:t>30</a:t>
            </a:fld>
            <a:endParaRPr lang="en-IN"/>
          </a:p>
        </p:txBody>
      </p:sp>
    </p:spTree>
    <p:extLst>
      <p:ext uri="{BB962C8B-B14F-4D97-AF65-F5344CB8AC3E}">
        <p14:creationId xmlns:p14="http://schemas.microsoft.com/office/powerpoint/2010/main" val="2227043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4BD438-2AF2-41C7-9009-5F08F972FE49}"/>
              </a:ext>
            </a:extLst>
          </p:cNvPr>
          <p:cNvSpPr>
            <a:spLocks noGrp="1"/>
          </p:cNvSpPr>
          <p:nvPr>
            <p:ph type="title"/>
          </p:nvPr>
        </p:nvSpPr>
        <p:spPr/>
        <p:txBody>
          <a:bodyPr>
            <a:normAutofit/>
          </a:bodyPr>
          <a:lstStyle/>
          <a:p>
            <a:r>
              <a:rPr lang="en-US" sz="4000" b="1" dirty="0">
                <a:latin typeface="Gill Sans MT" panose="020B0502020104020203" pitchFamily="34" charset="0"/>
              </a:rPr>
              <a:t>FUTURE SCOPE:</a:t>
            </a:r>
            <a:endParaRPr lang="en-IN" sz="4000" b="1" dirty="0">
              <a:latin typeface="Gill Sans MT" panose="020B0502020104020203" pitchFamily="34" charset="0"/>
            </a:endParaRPr>
          </a:p>
        </p:txBody>
      </p:sp>
      <p:sp>
        <p:nvSpPr>
          <p:cNvPr id="4" name="Content Placeholder 3">
            <a:extLst>
              <a:ext uri="{FF2B5EF4-FFF2-40B4-BE49-F238E27FC236}">
                <a16:creationId xmlns:a16="http://schemas.microsoft.com/office/drawing/2014/main" id="{86E58F30-F161-4CB6-867B-39ABA5E9A299}"/>
              </a:ext>
            </a:extLst>
          </p:cNvPr>
          <p:cNvSpPr>
            <a:spLocks noGrp="1"/>
          </p:cNvSpPr>
          <p:nvPr>
            <p:ph idx="1"/>
          </p:nvPr>
        </p:nvSpPr>
        <p:spPr>
          <a:xfrm>
            <a:off x="838200" y="1536867"/>
            <a:ext cx="10515600" cy="4351338"/>
          </a:xfrm>
        </p:spPr>
        <p:txBody>
          <a:bodyPr>
            <a:normAutofit fontScale="92500" lnSpcReduction="20000"/>
          </a:bodyPr>
          <a:lstStyle/>
          <a:p>
            <a:pPr marL="342900" indent="-342900">
              <a:lnSpc>
                <a:spcPct val="200000"/>
              </a:lnSpc>
            </a:pPr>
            <a:r>
              <a:rPr lang="en-US" sz="2400" b="1" dirty="0">
                <a:latin typeface="Gill Sans MT" panose="020B0502020104020203" pitchFamily="34" charset="0"/>
              </a:rPr>
              <a:t>Integration of Advanced Machine Learning Model</a:t>
            </a:r>
          </a:p>
          <a:p>
            <a:pPr marL="0" indent="0">
              <a:lnSpc>
                <a:spcPct val="200000"/>
              </a:lnSpc>
              <a:buNone/>
            </a:pPr>
            <a:r>
              <a:rPr lang="en-US" sz="2000" dirty="0">
                <a:latin typeface="Gill Sans MT" panose="020B0502020104020203" pitchFamily="34" charset="0"/>
              </a:rPr>
              <a:t>Future work can explore more complex algorithms, such as</a:t>
            </a:r>
            <a:r>
              <a:rPr lang="en-US" sz="2000" b="1" dirty="0">
                <a:latin typeface="Gill Sans MT" panose="020B0502020104020203" pitchFamily="34" charset="0"/>
              </a:rPr>
              <a:t> ADVANCED DEEP LEARNING TECHNIQUES </a:t>
            </a:r>
            <a:r>
              <a:rPr lang="en-US" sz="1900" dirty="0">
                <a:latin typeface="Gill Sans MT" panose="020B0502020104020203" pitchFamily="34" charset="0"/>
              </a:rPr>
              <a:t>other than </a:t>
            </a:r>
            <a:r>
              <a:rPr lang="en-US" sz="1900" b="1" dirty="0">
                <a:latin typeface="Gill Sans MT" panose="020B0502020104020203" pitchFamily="34" charset="0"/>
              </a:rPr>
              <a:t>ANN</a:t>
            </a:r>
            <a:r>
              <a:rPr lang="en-US" sz="1900" dirty="0">
                <a:latin typeface="Gill Sans MT" panose="020B0502020104020203" pitchFamily="34" charset="0"/>
              </a:rPr>
              <a:t> </a:t>
            </a:r>
            <a:r>
              <a:rPr lang="en-US" sz="2000" dirty="0">
                <a:latin typeface="Gill Sans MT" panose="020B0502020104020203" pitchFamily="34" charset="0"/>
              </a:rPr>
              <a:t>to further improve the  Accuracy of the model especially for challenging cases </a:t>
            </a:r>
          </a:p>
          <a:p>
            <a:pPr marL="342900" indent="-342900">
              <a:lnSpc>
                <a:spcPct val="200000"/>
              </a:lnSpc>
            </a:pPr>
            <a:r>
              <a:rPr lang="en-US" sz="2400" b="1" dirty="0">
                <a:latin typeface="Gill Sans MT" panose="020B0502020104020203" pitchFamily="34" charset="0"/>
              </a:rPr>
              <a:t>Real Time Credit Scoring</a:t>
            </a:r>
          </a:p>
          <a:p>
            <a:pPr marL="0" indent="0">
              <a:lnSpc>
                <a:spcPct val="200000"/>
              </a:lnSpc>
              <a:buNone/>
            </a:pPr>
            <a:r>
              <a:rPr lang="en-US" sz="2000" dirty="0">
                <a:latin typeface="Gill Sans MT" panose="020B0502020104020203" pitchFamily="34" charset="0"/>
              </a:rPr>
              <a:t>Implementing models that can process and assess application in </a:t>
            </a:r>
            <a:r>
              <a:rPr lang="en-US" sz="2000" b="1" dirty="0">
                <a:latin typeface="Gill Sans MT" panose="020B0502020104020203" pitchFamily="34" charset="0"/>
              </a:rPr>
              <a:t>real-time</a:t>
            </a:r>
            <a:r>
              <a:rPr lang="en-US" sz="2000" dirty="0">
                <a:latin typeface="Gill Sans MT" panose="020B0502020104020203" pitchFamily="34" charset="0"/>
              </a:rPr>
              <a:t>, integrating up to date financial data which could lead to faster and more responsive credit card approval systems</a:t>
            </a:r>
            <a:endParaRPr lang="en-IN" sz="2000" dirty="0">
              <a:latin typeface="Gill Sans MT" panose="020B0502020104020203" pitchFamily="34" charset="0"/>
            </a:endParaRPr>
          </a:p>
          <a:p>
            <a:endParaRPr lang="en-IN" dirty="0"/>
          </a:p>
        </p:txBody>
      </p:sp>
      <p:sp>
        <p:nvSpPr>
          <p:cNvPr id="2" name="Slide Number Placeholder 1">
            <a:extLst>
              <a:ext uri="{FF2B5EF4-FFF2-40B4-BE49-F238E27FC236}">
                <a16:creationId xmlns:a16="http://schemas.microsoft.com/office/drawing/2014/main" id="{78AB80CA-5E80-456A-A452-4745855E77C7}"/>
              </a:ext>
            </a:extLst>
          </p:cNvPr>
          <p:cNvSpPr>
            <a:spLocks noGrp="1"/>
          </p:cNvSpPr>
          <p:nvPr>
            <p:ph type="sldNum" sz="quarter" idx="12"/>
          </p:nvPr>
        </p:nvSpPr>
        <p:spPr/>
        <p:txBody>
          <a:bodyPr/>
          <a:lstStyle/>
          <a:p>
            <a:fld id="{3024169B-D11F-4061-B3BE-A7480F92B2C1}" type="slidenum">
              <a:rPr lang="en-IN" smtClean="0"/>
              <a:t>31</a:t>
            </a:fld>
            <a:endParaRPr lang="en-IN"/>
          </a:p>
        </p:txBody>
      </p:sp>
    </p:spTree>
    <p:extLst>
      <p:ext uri="{BB962C8B-B14F-4D97-AF65-F5344CB8AC3E}">
        <p14:creationId xmlns:p14="http://schemas.microsoft.com/office/powerpoint/2010/main" val="3770192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29AC9-A5E6-4C37-8D61-CC4954856351}"/>
              </a:ext>
            </a:extLst>
          </p:cNvPr>
          <p:cNvSpPr txBox="1"/>
          <p:nvPr/>
        </p:nvSpPr>
        <p:spPr>
          <a:xfrm>
            <a:off x="562708" y="661182"/>
            <a:ext cx="4867421" cy="707886"/>
          </a:xfrm>
          <a:prstGeom prst="rect">
            <a:avLst/>
          </a:prstGeom>
          <a:noFill/>
        </p:spPr>
        <p:txBody>
          <a:bodyPr wrap="square" rtlCol="0">
            <a:spAutoFit/>
          </a:bodyPr>
          <a:lstStyle/>
          <a:p>
            <a:r>
              <a:rPr lang="en-IN" sz="4000" dirty="0">
                <a:latin typeface="Gill Sans MT" panose="020B0502020104020203" pitchFamily="34" charset="0"/>
              </a:rPr>
              <a:t>Work Distribution </a:t>
            </a:r>
          </a:p>
        </p:txBody>
      </p:sp>
      <p:graphicFrame>
        <p:nvGraphicFramePr>
          <p:cNvPr id="5" name="Table 4">
            <a:extLst>
              <a:ext uri="{FF2B5EF4-FFF2-40B4-BE49-F238E27FC236}">
                <a16:creationId xmlns:a16="http://schemas.microsoft.com/office/drawing/2014/main" id="{CE1F1E66-F604-4177-9610-0DC7410F4587}"/>
              </a:ext>
            </a:extLst>
          </p:cNvPr>
          <p:cNvGraphicFramePr>
            <a:graphicFrameLocks noGrp="1"/>
          </p:cNvGraphicFramePr>
          <p:nvPr>
            <p:extLst>
              <p:ext uri="{D42A27DB-BD31-4B8C-83A1-F6EECF244321}">
                <p14:modId xmlns:p14="http://schemas.microsoft.com/office/powerpoint/2010/main" val="899840293"/>
              </p:ext>
            </p:extLst>
          </p:nvPr>
        </p:nvGraphicFramePr>
        <p:xfrm>
          <a:off x="534573" y="1889369"/>
          <a:ext cx="4262510" cy="4043387"/>
        </p:xfrm>
        <a:graphic>
          <a:graphicData uri="http://schemas.openxmlformats.org/drawingml/2006/table">
            <a:tbl>
              <a:tblPr firstRow="1" bandRow="1">
                <a:tableStyleId>{5C22544A-7EE6-4342-B048-85BDC9FD1C3A}</a:tableStyleId>
              </a:tblPr>
              <a:tblGrid>
                <a:gridCol w="2131255">
                  <a:extLst>
                    <a:ext uri="{9D8B030D-6E8A-4147-A177-3AD203B41FA5}">
                      <a16:colId xmlns:a16="http://schemas.microsoft.com/office/drawing/2014/main" val="1606173249"/>
                    </a:ext>
                  </a:extLst>
                </a:gridCol>
                <a:gridCol w="2131255">
                  <a:extLst>
                    <a:ext uri="{9D8B030D-6E8A-4147-A177-3AD203B41FA5}">
                      <a16:colId xmlns:a16="http://schemas.microsoft.com/office/drawing/2014/main" val="3893336853"/>
                    </a:ext>
                  </a:extLst>
                </a:gridCol>
              </a:tblGrid>
              <a:tr h="568667">
                <a:tc>
                  <a:txBody>
                    <a:bodyPr/>
                    <a:lstStyle/>
                    <a:p>
                      <a:endParaRPr lang="en-IN" dirty="0"/>
                    </a:p>
                  </a:txBody>
                  <a:tcPr>
                    <a:noFill/>
                  </a:tcPr>
                </a:tc>
                <a:tc>
                  <a:txBody>
                    <a:bodyPr/>
                    <a:lstStyle/>
                    <a:p>
                      <a:endParaRPr lang="en-IN" dirty="0"/>
                    </a:p>
                  </a:txBody>
                  <a:tcPr>
                    <a:noFill/>
                  </a:tcPr>
                </a:tc>
                <a:extLst>
                  <a:ext uri="{0D108BD9-81ED-4DB2-BD59-A6C34878D82A}">
                    <a16:rowId xmlns:a16="http://schemas.microsoft.com/office/drawing/2014/main" val="2587822308"/>
                  </a:ext>
                </a:extLst>
              </a:tr>
              <a:tr h="568667">
                <a:tc>
                  <a:txBody>
                    <a:bodyPr/>
                    <a:lstStyle/>
                    <a:p>
                      <a:r>
                        <a:rPr lang="en-IN" sz="2000" dirty="0">
                          <a:latin typeface="Gill Sans MT" panose="020B0502020104020203" pitchFamily="34" charset="0"/>
                        </a:rPr>
                        <a:t>Team </a:t>
                      </a:r>
                    </a:p>
                    <a:p>
                      <a:r>
                        <a:rPr lang="en-IN" sz="2000" dirty="0">
                          <a:latin typeface="Gill Sans MT" panose="020B0502020104020203" pitchFamily="34" charset="0"/>
                        </a:rPr>
                        <a:t>Member 1</a:t>
                      </a:r>
                    </a:p>
                    <a:p>
                      <a:r>
                        <a:rPr lang="en-IN" sz="2000" dirty="0">
                          <a:latin typeface="Gill Sans MT" panose="020B0502020104020203" pitchFamily="34" charset="0"/>
                        </a:rPr>
                        <a:t>(Chaitanya)</a:t>
                      </a:r>
                    </a:p>
                  </a:txBody>
                  <a:tcPr/>
                </a:tc>
                <a:tc>
                  <a:txBody>
                    <a:bodyPr/>
                    <a:lstStyle/>
                    <a:p>
                      <a:r>
                        <a:rPr lang="en-IN" dirty="0"/>
                        <a:t>Collecting Information about credit card approvals and Literature Review</a:t>
                      </a:r>
                    </a:p>
                  </a:txBody>
                  <a:tcPr/>
                </a:tc>
                <a:extLst>
                  <a:ext uri="{0D108BD9-81ED-4DB2-BD59-A6C34878D82A}">
                    <a16:rowId xmlns:a16="http://schemas.microsoft.com/office/drawing/2014/main" val="1049335075"/>
                  </a:ext>
                </a:extLst>
              </a:tr>
              <a:tr h="568667">
                <a:tc>
                  <a:txBody>
                    <a:bodyPr/>
                    <a:lstStyle/>
                    <a:p>
                      <a:r>
                        <a:rPr lang="en-IN" sz="2000" dirty="0">
                          <a:latin typeface="Gill Sans MT" panose="020B0502020104020203" pitchFamily="34" charset="0"/>
                        </a:rPr>
                        <a:t>Team </a:t>
                      </a:r>
                    </a:p>
                    <a:p>
                      <a:r>
                        <a:rPr lang="en-IN" sz="2000" dirty="0">
                          <a:latin typeface="Gill Sans MT" panose="020B0502020104020203" pitchFamily="34" charset="0"/>
                        </a:rPr>
                        <a:t>Member 2</a:t>
                      </a:r>
                    </a:p>
                    <a:p>
                      <a:r>
                        <a:rPr lang="en-IN" sz="2000" dirty="0">
                          <a:latin typeface="Gill Sans MT" panose="020B0502020104020203" pitchFamily="34" charset="0"/>
                        </a:rPr>
                        <a:t>(Srikanth)</a:t>
                      </a:r>
                    </a:p>
                  </a:txBody>
                  <a:tcPr/>
                </a:tc>
                <a:tc>
                  <a:txBody>
                    <a:bodyPr/>
                    <a:lstStyle/>
                    <a:p>
                      <a:r>
                        <a:rPr lang="en-IN" dirty="0"/>
                        <a:t>Data Pre-processing and EDA</a:t>
                      </a:r>
                    </a:p>
                  </a:txBody>
                  <a:tcPr/>
                </a:tc>
                <a:extLst>
                  <a:ext uri="{0D108BD9-81ED-4DB2-BD59-A6C34878D82A}">
                    <a16:rowId xmlns:a16="http://schemas.microsoft.com/office/drawing/2014/main" val="2226421900"/>
                  </a:ext>
                </a:extLst>
              </a:tr>
              <a:tr h="568667">
                <a:tc>
                  <a:txBody>
                    <a:bodyPr/>
                    <a:lstStyle/>
                    <a:p>
                      <a:r>
                        <a:rPr lang="en-IN" sz="2000" dirty="0">
                          <a:latin typeface="Gill Sans MT" panose="020B0502020104020203" pitchFamily="34" charset="0"/>
                        </a:rPr>
                        <a:t>Team </a:t>
                      </a:r>
                    </a:p>
                    <a:p>
                      <a:r>
                        <a:rPr lang="en-IN" sz="2000" dirty="0">
                          <a:latin typeface="Gill Sans MT" panose="020B0502020104020203" pitchFamily="34" charset="0"/>
                        </a:rPr>
                        <a:t>Member 3</a:t>
                      </a:r>
                    </a:p>
                    <a:p>
                      <a:r>
                        <a:rPr lang="en-IN" sz="2000" dirty="0">
                          <a:latin typeface="Gill Sans MT" panose="020B0502020104020203" pitchFamily="34" charset="0"/>
                        </a:rPr>
                        <a:t>(Harshit)</a:t>
                      </a:r>
                    </a:p>
                  </a:txBody>
                  <a:tcPr/>
                </a:tc>
                <a:tc>
                  <a:txBody>
                    <a:bodyPr/>
                    <a:lstStyle/>
                    <a:p>
                      <a:r>
                        <a:rPr lang="en-IN" dirty="0"/>
                        <a:t>Implementing ML Algorithms</a:t>
                      </a:r>
                    </a:p>
                  </a:txBody>
                  <a:tcPr/>
                </a:tc>
                <a:extLst>
                  <a:ext uri="{0D108BD9-81ED-4DB2-BD59-A6C34878D82A}">
                    <a16:rowId xmlns:a16="http://schemas.microsoft.com/office/drawing/2014/main" val="1870934122"/>
                  </a:ext>
                </a:extLst>
              </a:tr>
            </a:tbl>
          </a:graphicData>
        </a:graphic>
      </p:graphicFrame>
      <p:pic>
        <p:nvPicPr>
          <p:cNvPr id="11" name="Picture 10">
            <a:extLst>
              <a:ext uri="{FF2B5EF4-FFF2-40B4-BE49-F238E27FC236}">
                <a16:creationId xmlns:a16="http://schemas.microsoft.com/office/drawing/2014/main" id="{9C61BD0C-3459-4AC9-AA46-39ED65E07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318" y="0"/>
            <a:ext cx="6930682" cy="6858000"/>
          </a:xfrm>
          <a:prstGeom prst="rect">
            <a:avLst/>
          </a:prstGeom>
          <a:ln>
            <a:noFill/>
          </a:ln>
          <a:effectLst/>
          <a:scene3d>
            <a:camera prst="orthographicFront">
              <a:rot lat="0" lon="0" rev="0"/>
            </a:camera>
            <a:lightRig rig="contrasting" dir="t">
              <a:rot lat="0" lon="0" rev="1500000"/>
            </a:lightRig>
          </a:scene3d>
          <a:sp3d prstMaterial="metal">
            <a:bevelT w="88900" h="88900"/>
          </a:sp3d>
        </p:spPr>
      </p:pic>
      <p:sp>
        <p:nvSpPr>
          <p:cNvPr id="3" name="Slide Number Placeholder 2">
            <a:extLst>
              <a:ext uri="{FF2B5EF4-FFF2-40B4-BE49-F238E27FC236}">
                <a16:creationId xmlns:a16="http://schemas.microsoft.com/office/drawing/2014/main" id="{1C304C6D-CEEB-4ADB-83FC-4B350FDEEA66}"/>
              </a:ext>
            </a:extLst>
          </p:cNvPr>
          <p:cNvSpPr>
            <a:spLocks noGrp="1"/>
          </p:cNvSpPr>
          <p:nvPr>
            <p:ph type="sldNum" sz="quarter" idx="12"/>
          </p:nvPr>
        </p:nvSpPr>
        <p:spPr/>
        <p:txBody>
          <a:bodyPr/>
          <a:lstStyle/>
          <a:p>
            <a:fld id="{3024169B-D11F-4061-B3BE-A7480F92B2C1}" type="slidenum">
              <a:rPr lang="en-IN" smtClean="0"/>
              <a:t>32</a:t>
            </a:fld>
            <a:endParaRPr lang="en-IN"/>
          </a:p>
        </p:txBody>
      </p:sp>
    </p:spTree>
    <p:extLst>
      <p:ext uri="{BB962C8B-B14F-4D97-AF65-F5344CB8AC3E}">
        <p14:creationId xmlns:p14="http://schemas.microsoft.com/office/powerpoint/2010/main" val="3842762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BA008-C842-4BC9-BE25-86C2F9BD9521}"/>
              </a:ext>
            </a:extLst>
          </p:cNvPr>
          <p:cNvSpPr txBox="1"/>
          <p:nvPr/>
        </p:nvSpPr>
        <p:spPr>
          <a:xfrm>
            <a:off x="2847242" y="3064704"/>
            <a:ext cx="7061982" cy="1323439"/>
          </a:xfrm>
          <a:prstGeom prst="rect">
            <a:avLst/>
          </a:prstGeom>
          <a:noFill/>
        </p:spPr>
        <p:txBody>
          <a:bodyPr wrap="square" rtlCol="0">
            <a:spAutoFit/>
          </a:bodyPr>
          <a:lstStyle/>
          <a:p>
            <a:r>
              <a:rPr lang="en-IN" sz="8000" dirty="0">
                <a:latin typeface="Gill Sans MT" panose="020B0502020104020203" pitchFamily="34" charset="0"/>
              </a:rPr>
              <a:t>THANK YOU</a:t>
            </a:r>
          </a:p>
        </p:txBody>
      </p:sp>
      <p:pic>
        <p:nvPicPr>
          <p:cNvPr id="6" name="Picture 5">
            <a:extLst>
              <a:ext uri="{FF2B5EF4-FFF2-40B4-BE49-F238E27FC236}">
                <a16:creationId xmlns:a16="http://schemas.microsoft.com/office/drawing/2014/main" id="{A27C783E-ACB9-46BF-834A-F5E7037C989B}"/>
              </a:ext>
            </a:extLst>
          </p:cNvPr>
          <p:cNvPicPr>
            <a:picLocks noChangeAspect="1"/>
          </p:cNvPicPr>
          <p:nvPr/>
        </p:nvPicPr>
        <p:blipFill>
          <a:blip r:embed="rId2"/>
          <a:stretch>
            <a:fillRect/>
          </a:stretch>
        </p:blipFill>
        <p:spPr>
          <a:xfrm>
            <a:off x="4825495" y="235028"/>
            <a:ext cx="1842006" cy="1842006"/>
          </a:xfrm>
          <a:prstGeom prst="rect">
            <a:avLst/>
          </a:prstGeom>
        </p:spPr>
      </p:pic>
      <p:sp>
        <p:nvSpPr>
          <p:cNvPr id="8" name="TextBox 7">
            <a:extLst>
              <a:ext uri="{FF2B5EF4-FFF2-40B4-BE49-F238E27FC236}">
                <a16:creationId xmlns:a16="http://schemas.microsoft.com/office/drawing/2014/main" id="{B09ADF53-9815-4CEF-B570-2715368BDDF2}"/>
              </a:ext>
            </a:extLst>
          </p:cNvPr>
          <p:cNvSpPr txBox="1"/>
          <p:nvPr/>
        </p:nvSpPr>
        <p:spPr>
          <a:xfrm>
            <a:off x="4508247" y="2077034"/>
            <a:ext cx="2908805" cy="400110"/>
          </a:xfrm>
          <a:prstGeom prst="rect">
            <a:avLst/>
          </a:prstGeom>
          <a:noFill/>
        </p:spPr>
        <p:txBody>
          <a:bodyPr wrap="square" rtlCol="0">
            <a:spAutoFit/>
          </a:bodyPr>
          <a:lstStyle/>
          <a:p>
            <a:r>
              <a:rPr lang="en-US" sz="2000" dirty="0">
                <a:latin typeface="Gill Sans MT" panose="020B0502020104020203" pitchFamily="34" charset="0"/>
              </a:rPr>
              <a:t>COLAB NOTEBOOK</a:t>
            </a:r>
            <a:endParaRPr lang="en-IN" sz="2000" dirty="0">
              <a:latin typeface="Gill Sans MT" panose="020B0502020104020203" pitchFamily="34" charset="0"/>
            </a:endParaRPr>
          </a:p>
        </p:txBody>
      </p:sp>
      <p:sp>
        <p:nvSpPr>
          <p:cNvPr id="9" name="TextBox 8">
            <a:extLst>
              <a:ext uri="{FF2B5EF4-FFF2-40B4-BE49-F238E27FC236}">
                <a16:creationId xmlns:a16="http://schemas.microsoft.com/office/drawing/2014/main" id="{C94D0CF2-B398-4A8C-A27A-1ADE36B0CFD0}"/>
              </a:ext>
            </a:extLst>
          </p:cNvPr>
          <p:cNvSpPr txBox="1"/>
          <p:nvPr/>
        </p:nvSpPr>
        <p:spPr>
          <a:xfrm>
            <a:off x="3774823" y="4975703"/>
            <a:ext cx="3943350" cy="1200329"/>
          </a:xfrm>
          <a:prstGeom prst="rect">
            <a:avLst/>
          </a:prstGeom>
          <a:noFill/>
        </p:spPr>
        <p:txBody>
          <a:bodyPr wrap="square" rtlCol="0">
            <a:spAutoFit/>
          </a:bodyPr>
          <a:lstStyle/>
          <a:p>
            <a:pPr algn="ctr"/>
            <a:r>
              <a:rPr lang="en-US" sz="2400" dirty="0">
                <a:latin typeface="Gill Sans MT" panose="020B0502020104020203" pitchFamily="34" charset="0"/>
              </a:rPr>
              <a:t>B.HARSHIT KUMAR</a:t>
            </a:r>
          </a:p>
          <a:p>
            <a:pPr algn="ctr"/>
            <a:r>
              <a:rPr lang="en-US" sz="2400" dirty="0">
                <a:latin typeface="Gill Sans MT" panose="020B0502020104020203" pitchFamily="34" charset="0"/>
              </a:rPr>
              <a:t>SRIKANTH YADAV</a:t>
            </a:r>
          </a:p>
          <a:p>
            <a:pPr algn="ctr"/>
            <a:r>
              <a:rPr lang="en-US" sz="2400" dirty="0">
                <a:latin typeface="Gill Sans MT" panose="020B0502020104020203" pitchFamily="34" charset="0"/>
              </a:rPr>
              <a:t>CHAITANYA JADAV</a:t>
            </a:r>
            <a:endParaRPr lang="en-IN" sz="2400"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4500BE5E-D730-46F2-ACCA-2FD39692C8AA}"/>
              </a:ext>
            </a:extLst>
          </p:cNvPr>
          <p:cNvSpPr>
            <a:spLocks noGrp="1"/>
          </p:cNvSpPr>
          <p:nvPr>
            <p:ph type="sldNum" sz="quarter" idx="12"/>
          </p:nvPr>
        </p:nvSpPr>
        <p:spPr/>
        <p:txBody>
          <a:bodyPr/>
          <a:lstStyle/>
          <a:p>
            <a:fld id="{3024169B-D11F-4061-B3BE-A7480F92B2C1}" type="slidenum">
              <a:rPr lang="en-IN" smtClean="0"/>
              <a:t>33</a:t>
            </a:fld>
            <a:endParaRPr lang="en-IN"/>
          </a:p>
        </p:txBody>
      </p:sp>
    </p:spTree>
    <p:extLst>
      <p:ext uri="{BB962C8B-B14F-4D97-AF65-F5344CB8AC3E}">
        <p14:creationId xmlns:p14="http://schemas.microsoft.com/office/powerpoint/2010/main" val="2452796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F6D25362-1EFA-431C-8F4C-5D1D4BE003F1}"/>
              </a:ext>
            </a:extLst>
          </p:cNvPr>
          <p:cNvSpPr/>
          <p:nvPr/>
        </p:nvSpPr>
        <p:spPr>
          <a:xfrm>
            <a:off x="5638800" y="0"/>
            <a:ext cx="6553200" cy="6858000"/>
          </a:xfrm>
          <a:custGeom>
            <a:avLst/>
            <a:gdLst>
              <a:gd name="connsiteX0" fmla="*/ 4186238 w 6019800"/>
              <a:gd name="connsiteY0" fmla="*/ 4686301 h 6191251"/>
              <a:gd name="connsiteX1" fmla="*/ 5643563 w 6019800"/>
              <a:gd name="connsiteY1" fmla="*/ 4686301 h 6191251"/>
              <a:gd name="connsiteX2" fmla="*/ 6019800 w 6019800"/>
              <a:gd name="connsiteY2" fmla="*/ 5438776 h 6191251"/>
              <a:gd name="connsiteX3" fmla="*/ 5643563 w 6019800"/>
              <a:gd name="connsiteY3" fmla="*/ 6191251 h 6191251"/>
              <a:gd name="connsiteX4" fmla="*/ 4186238 w 6019800"/>
              <a:gd name="connsiteY4" fmla="*/ 6191251 h 6191251"/>
              <a:gd name="connsiteX5" fmla="*/ 3810000 w 6019800"/>
              <a:gd name="connsiteY5" fmla="*/ 5438776 h 6191251"/>
              <a:gd name="connsiteX6" fmla="*/ 2281238 w 6019800"/>
              <a:gd name="connsiteY6" fmla="*/ 3933826 h 6191251"/>
              <a:gd name="connsiteX7" fmla="*/ 3738563 w 6019800"/>
              <a:gd name="connsiteY7" fmla="*/ 3933826 h 6191251"/>
              <a:gd name="connsiteX8" fmla="*/ 4114800 w 6019800"/>
              <a:gd name="connsiteY8" fmla="*/ 4686301 h 6191251"/>
              <a:gd name="connsiteX9" fmla="*/ 3738563 w 6019800"/>
              <a:gd name="connsiteY9" fmla="*/ 5438776 h 6191251"/>
              <a:gd name="connsiteX10" fmla="*/ 2281238 w 6019800"/>
              <a:gd name="connsiteY10" fmla="*/ 5438776 h 6191251"/>
              <a:gd name="connsiteX11" fmla="*/ 1905000 w 6019800"/>
              <a:gd name="connsiteY11" fmla="*/ 4686301 h 6191251"/>
              <a:gd name="connsiteX12" fmla="*/ 376238 w 6019800"/>
              <a:gd name="connsiteY12" fmla="*/ 3181351 h 6191251"/>
              <a:gd name="connsiteX13" fmla="*/ 1833563 w 6019800"/>
              <a:gd name="connsiteY13" fmla="*/ 3181351 h 6191251"/>
              <a:gd name="connsiteX14" fmla="*/ 2209800 w 6019800"/>
              <a:gd name="connsiteY14" fmla="*/ 3933826 h 6191251"/>
              <a:gd name="connsiteX15" fmla="*/ 1833563 w 6019800"/>
              <a:gd name="connsiteY15" fmla="*/ 4686301 h 6191251"/>
              <a:gd name="connsiteX16" fmla="*/ 376238 w 6019800"/>
              <a:gd name="connsiteY16" fmla="*/ 4686301 h 6191251"/>
              <a:gd name="connsiteX17" fmla="*/ 0 w 6019800"/>
              <a:gd name="connsiteY17" fmla="*/ 3933826 h 6191251"/>
              <a:gd name="connsiteX18" fmla="*/ 4186238 w 6019800"/>
              <a:gd name="connsiteY18" fmla="*/ 3095625 h 6191251"/>
              <a:gd name="connsiteX19" fmla="*/ 5643563 w 6019800"/>
              <a:gd name="connsiteY19" fmla="*/ 3095625 h 6191251"/>
              <a:gd name="connsiteX20" fmla="*/ 6019800 w 6019800"/>
              <a:gd name="connsiteY20" fmla="*/ 3848100 h 6191251"/>
              <a:gd name="connsiteX21" fmla="*/ 5643563 w 6019800"/>
              <a:gd name="connsiteY21" fmla="*/ 4600575 h 6191251"/>
              <a:gd name="connsiteX22" fmla="*/ 4186238 w 6019800"/>
              <a:gd name="connsiteY22" fmla="*/ 4600575 h 6191251"/>
              <a:gd name="connsiteX23" fmla="*/ 3810000 w 6019800"/>
              <a:gd name="connsiteY23" fmla="*/ 3848100 h 6191251"/>
              <a:gd name="connsiteX24" fmla="*/ 2281238 w 6019800"/>
              <a:gd name="connsiteY24" fmla="*/ 2343150 h 6191251"/>
              <a:gd name="connsiteX25" fmla="*/ 3738563 w 6019800"/>
              <a:gd name="connsiteY25" fmla="*/ 2343150 h 6191251"/>
              <a:gd name="connsiteX26" fmla="*/ 4114800 w 6019800"/>
              <a:gd name="connsiteY26" fmla="*/ 3095625 h 6191251"/>
              <a:gd name="connsiteX27" fmla="*/ 3738563 w 6019800"/>
              <a:gd name="connsiteY27" fmla="*/ 3848100 h 6191251"/>
              <a:gd name="connsiteX28" fmla="*/ 2281238 w 6019800"/>
              <a:gd name="connsiteY28" fmla="*/ 3848100 h 6191251"/>
              <a:gd name="connsiteX29" fmla="*/ 1905000 w 6019800"/>
              <a:gd name="connsiteY29" fmla="*/ 3095625 h 6191251"/>
              <a:gd name="connsiteX30" fmla="*/ 376238 w 6019800"/>
              <a:gd name="connsiteY30" fmla="*/ 1590675 h 6191251"/>
              <a:gd name="connsiteX31" fmla="*/ 1833563 w 6019800"/>
              <a:gd name="connsiteY31" fmla="*/ 1590675 h 6191251"/>
              <a:gd name="connsiteX32" fmla="*/ 2209800 w 6019800"/>
              <a:gd name="connsiteY32" fmla="*/ 2343150 h 6191251"/>
              <a:gd name="connsiteX33" fmla="*/ 1833563 w 6019800"/>
              <a:gd name="connsiteY33" fmla="*/ 3095625 h 6191251"/>
              <a:gd name="connsiteX34" fmla="*/ 376238 w 6019800"/>
              <a:gd name="connsiteY34" fmla="*/ 3095625 h 6191251"/>
              <a:gd name="connsiteX35" fmla="*/ 0 w 6019800"/>
              <a:gd name="connsiteY35" fmla="*/ 2343150 h 6191251"/>
              <a:gd name="connsiteX36" fmla="*/ 4186238 w 6019800"/>
              <a:gd name="connsiteY36" fmla="*/ 1504949 h 6191251"/>
              <a:gd name="connsiteX37" fmla="*/ 5643563 w 6019800"/>
              <a:gd name="connsiteY37" fmla="*/ 1504949 h 6191251"/>
              <a:gd name="connsiteX38" fmla="*/ 6019800 w 6019800"/>
              <a:gd name="connsiteY38" fmla="*/ 2257424 h 6191251"/>
              <a:gd name="connsiteX39" fmla="*/ 5643563 w 6019800"/>
              <a:gd name="connsiteY39" fmla="*/ 3009899 h 6191251"/>
              <a:gd name="connsiteX40" fmla="*/ 4186238 w 6019800"/>
              <a:gd name="connsiteY40" fmla="*/ 3009899 h 6191251"/>
              <a:gd name="connsiteX41" fmla="*/ 3810000 w 6019800"/>
              <a:gd name="connsiteY41" fmla="*/ 2257424 h 6191251"/>
              <a:gd name="connsiteX42" fmla="*/ 2281238 w 6019800"/>
              <a:gd name="connsiteY42" fmla="*/ 752475 h 6191251"/>
              <a:gd name="connsiteX43" fmla="*/ 3738563 w 6019800"/>
              <a:gd name="connsiteY43" fmla="*/ 752475 h 6191251"/>
              <a:gd name="connsiteX44" fmla="*/ 4114800 w 6019800"/>
              <a:gd name="connsiteY44" fmla="*/ 1504950 h 6191251"/>
              <a:gd name="connsiteX45" fmla="*/ 3738563 w 6019800"/>
              <a:gd name="connsiteY45" fmla="*/ 2257424 h 6191251"/>
              <a:gd name="connsiteX46" fmla="*/ 2281238 w 6019800"/>
              <a:gd name="connsiteY46" fmla="*/ 2257424 h 6191251"/>
              <a:gd name="connsiteX47" fmla="*/ 1905000 w 6019800"/>
              <a:gd name="connsiteY47" fmla="*/ 1504950 h 6191251"/>
              <a:gd name="connsiteX48" fmla="*/ 376238 w 6019800"/>
              <a:gd name="connsiteY48" fmla="*/ 0 h 6191251"/>
              <a:gd name="connsiteX49" fmla="*/ 1833563 w 6019800"/>
              <a:gd name="connsiteY49" fmla="*/ 0 h 6191251"/>
              <a:gd name="connsiteX50" fmla="*/ 2209800 w 6019800"/>
              <a:gd name="connsiteY50" fmla="*/ 752475 h 6191251"/>
              <a:gd name="connsiteX51" fmla="*/ 1833563 w 6019800"/>
              <a:gd name="connsiteY51" fmla="*/ 1504950 h 6191251"/>
              <a:gd name="connsiteX52" fmla="*/ 376238 w 6019800"/>
              <a:gd name="connsiteY52" fmla="*/ 1504950 h 6191251"/>
              <a:gd name="connsiteX53" fmla="*/ 0 w 6019800"/>
              <a:gd name="connsiteY53" fmla="*/ 752475 h 619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19800" h="6191251">
                <a:moveTo>
                  <a:pt x="4186238" y="4686301"/>
                </a:moveTo>
                <a:lnTo>
                  <a:pt x="5643563" y="4686301"/>
                </a:lnTo>
                <a:lnTo>
                  <a:pt x="6019800" y="5438776"/>
                </a:lnTo>
                <a:lnTo>
                  <a:pt x="5643563" y="6191251"/>
                </a:lnTo>
                <a:lnTo>
                  <a:pt x="4186238" y="6191251"/>
                </a:lnTo>
                <a:lnTo>
                  <a:pt x="3810000" y="5438776"/>
                </a:lnTo>
                <a:close/>
                <a:moveTo>
                  <a:pt x="2281238" y="3933826"/>
                </a:moveTo>
                <a:lnTo>
                  <a:pt x="3738563" y="3933826"/>
                </a:lnTo>
                <a:lnTo>
                  <a:pt x="4114800" y="4686301"/>
                </a:lnTo>
                <a:lnTo>
                  <a:pt x="3738563" y="5438776"/>
                </a:lnTo>
                <a:lnTo>
                  <a:pt x="2281238" y="5438776"/>
                </a:lnTo>
                <a:lnTo>
                  <a:pt x="1905000" y="4686301"/>
                </a:lnTo>
                <a:close/>
                <a:moveTo>
                  <a:pt x="376238" y="3181351"/>
                </a:moveTo>
                <a:lnTo>
                  <a:pt x="1833563" y="3181351"/>
                </a:lnTo>
                <a:lnTo>
                  <a:pt x="2209800" y="3933826"/>
                </a:lnTo>
                <a:lnTo>
                  <a:pt x="1833563" y="4686301"/>
                </a:lnTo>
                <a:lnTo>
                  <a:pt x="376238" y="4686301"/>
                </a:lnTo>
                <a:lnTo>
                  <a:pt x="0" y="3933826"/>
                </a:lnTo>
                <a:close/>
                <a:moveTo>
                  <a:pt x="4186238" y="3095625"/>
                </a:moveTo>
                <a:lnTo>
                  <a:pt x="5643563" y="3095625"/>
                </a:lnTo>
                <a:lnTo>
                  <a:pt x="6019800" y="3848100"/>
                </a:lnTo>
                <a:lnTo>
                  <a:pt x="5643563" y="4600575"/>
                </a:lnTo>
                <a:lnTo>
                  <a:pt x="4186238" y="4600575"/>
                </a:lnTo>
                <a:lnTo>
                  <a:pt x="3810000" y="3848100"/>
                </a:lnTo>
                <a:close/>
                <a:moveTo>
                  <a:pt x="2281238" y="2343150"/>
                </a:moveTo>
                <a:lnTo>
                  <a:pt x="3738563" y="2343150"/>
                </a:lnTo>
                <a:lnTo>
                  <a:pt x="4114800" y="3095625"/>
                </a:lnTo>
                <a:lnTo>
                  <a:pt x="3738563" y="3848100"/>
                </a:lnTo>
                <a:lnTo>
                  <a:pt x="2281238" y="3848100"/>
                </a:lnTo>
                <a:lnTo>
                  <a:pt x="1905000" y="3095625"/>
                </a:lnTo>
                <a:close/>
                <a:moveTo>
                  <a:pt x="376238" y="1590675"/>
                </a:moveTo>
                <a:lnTo>
                  <a:pt x="1833563" y="1590675"/>
                </a:lnTo>
                <a:lnTo>
                  <a:pt x="2209800" y="2343150"/>
                </a:lnTo>
                <a:lnTo>
                  <a:pt x="1833563" y="3095625"/>
                </a:lnTo>
                <a:lnTo>
                  <a:pt x="376238" y="3095625"/>
                </a:lnTo>
                <a:lnTo>
                  <a:pt x="0" y="2343150"/>
                </a:lnTo>
                <a:close/>
                <a:moveTo>
                  <a:pt x="4186238" y="1504949"/>
                </a:moveTo>
                <a:lnTo>
                  <a:pt x="5643563" y="1504949"/>
                </a:lnTo>
                <a:lnTo>
                  <a:pt x="6019800" y="2257424"/>
                </a:lnTo>
                <a:lnTo>
                  <a:pt x="5643563" y="3009899"/>
                </a:lnTo>
                <a:lnTo>
                  <a:pt x="4186238" y="3009899"/>
                </a:lnTo>
                <a:lnTo>
                  <a:pt x="3810000" y="2257424"/>
                </a:lnTo>
                <a:close/>
                <a:moveTo>
                  <a:pt x="2281238" y="752475"/>
                </a:moveTo>
                <a:lnTo>
                  <a:pt x="3738563" y="752475"/>
                </a:lnTo>
                <a:lnTo>
                  <a:pt x="4114800" y="1504950"/>
                </a:lnTo>
                <a:lnTo>
                  <a:pt x="3738563" y="2257424"/>
                </a:lnTo>
                <a:lnTo>
                  <a:pt x="2281238" y="2257424"/>
                </a:lnTo>
                <a:lnTo>
                  <a:pt x="1905000" y="1504950"/>
                </a:lnTo>
                <a:close/>
                <a:moveTo>
                  <a:pt x="376238" y="0"/>
                </a:moveTo>
                <a:lnTo>
                  <a:pt x="1833563" y="0"/>
                </a:lnTo>
                <a:lnTo>
                  <a:pt x="2209800" y="752475"/>
                </a:lnTo>
                <a:lnTo>
                  <a:pt x="1833563" y="1504950"/>
                </a:lnTo>
                <a:lnTo>
                  <a:pt x="376238" y="1504950"/>
                </a:lnTo>
                <a:lnTo>
                  <a:pt x="0" y="752475"/>
                </a:lnTo>
                <a:close/>
              </a:path>
            </a:pathLst>
          </a:custGeom>
          <a:blipFill dpi="0" rotWithShape="1">
            <a:blip r:embed="rId2">
              <a:extLst>
                <a:ext uri="{837473B0-CC2E-450A-ABE3-18F120FF3D39}">
                  <a1611:picAttrSrcUrl xmlns:a1611="http://schemas.microsoft.com/office/drawing/2016/11/main" r:id="rId3"/>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7" name="TextBox 26">
            <a:extLst>
              <a:ext uri="{FF2B5EF4-FFF2-40B4-BE49-F238E27FC236}">
                <a16:creationId xmlns:a16="http://schemas.microsoft.com/office/drawing/2014/main" id="{749DB606-9DFE-4800-A235-3ADE5567F085}"/>
              </a:ext>
            </a:extLst>
          </p:cNvPr>
          <p:cNvSpPr txBox="1"/>
          <p:nvPr/>
        </p:nvSpPr>
        <p:spPr>
          <a:xfrm>
            <a:off x="723900" y="2722600"/>
            <a:ext cx="4838700" cy="1107996"/>
          </a:xfrm>
          <a:prstGeom prst="rect">
            <a:avLst/>
          </a:prstGeom>
          <a:noFill/>
        </p:spPr>
        <p:txBody>
          <a:bodyPr wrap="square" rtlCol="0">
            <a:spAutoFit/>
          </a:bodyPr>
          <a:lstStyle/>
          <a:p>
            <a:r>
              <a:rPr lang="en-US" sz="6600" dirty="0">
                <a:latin typeface="Gill Sans MT" panose="020B0502020104020203" pitchFamily="34" charset="0"/>
              </a:rPr>
              <a:t>APPENDIX</a:t>
            </a:r>
            <a:endParaRPr lang="en-IN" sz="6600" dirty="0">
              <a:latin typeface="Gill Sans MT" panose="020B0502020104020203" pitchFamily="34" charset="0"/>
            </a:endParaRPr>
          </a:p>
        </p:txBody>
      </p:sp>
      <p:sp>
        <p:nvSpPr>
          <p:cNvPr id="2" name="Slide Number Placeholder 1">
            <a:extLst>
              <a:ext uri="{FF2B5EF4-FFF2-40B4-BE49-F238E27FC236}">
                <a16:creationId xmlns:a16="http://schemas.microsoft.com/office/drawing/2014/main" id="{0016F2F3-5165-42B8-A1D9-EA7C7864AA52}"/>
              </a:ext>
            </a:extLst>
          </p:cNvPr>
          <p:cNvSpPr>
            <a:spLocks noGrp="1"/>
          </p:cNvSpPr>
          <p:nvPr>
            <p:ph type="sldNum" sz="quarter" idx="12"/>
          </p:nvPr>
        </p:nvSpPr>
        <p:spPr/>
        <p:txBody>
          <a:bodyPr/>
          <a:lstStyle/>
          <a:p>
            <a:fld id="{3024169B-D11F-4061-B3BE-A7480F92B2C1}" type="slidenum">
              <a:rPr lang="en-IN" smtClean="0"/>
              <a:t>34</a:t>
            </a:fld>
            <a:endParaRPr lang="en-IN"/>
          </a:p>
        </p:txBody>
      </p:sp>
    </p:spTree>
    <p:extLst>
      <p:ext uri="{BB962C8B-B14F-4D97-AF65-F5344CB8AC3E}">
        <p14:creationId xmlns:p14="http://schemas.microsoft.com/office/powerpoint/2010/main" val="1492864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A407AF-5516-4D13-95E0-41D3DC879123}"/>
              </a:ext>
            </a:extLst>
          </p:cNvPr>
          <p:cNvPicPr>
            <a:picLocks noChangeAspect="1"/>
          </p:cNvPicPr>
          <p:nvPr/>
        </p:nvPicPr>
        <p:blipFill>
          <a:blip r:embed="rId2"/>
          <a:stretch>
            <a:fillRect/>
          </a:stretch>
        </p:blipFill>
        <p:spPr>
          <a:xfrm>
            <a:off x="1072816" y="1756609"/>
            <a:ext cx="10046368" cy="4542503"/>
          </a:xfrm>
          <a:prstGeom prst="rect">
            <a:avLst/>
          </a:prstGeom>
        </p:spPr>
      </p:pic>
      <p:sp>
        <p:nvSpPr>
          <p:cNvPr id="3" name="TextBox 2">
            <a:extLst>
              <a:ext uri="{FF2B5EF4-FFF2-40B4-BE49-F238E27FC236}">
                <a16:creationId xmlns:a16="http://schemas.microsoft.com/office/drawing/2014/main" id="{5BF27126-57EC-4BCF-B921-8B3103B83909}"/>
              </a:ext>
            </a:extLst>
          </p:cNvPr>
          <p:cNvSpPr txBox="1"/>
          <p:nvPr/>
        </p:nvSpPr>
        <p:spPr>
          <a:xfrm>
            <a:off x="1072816" y="962153"/>
            <a:ext cx="7505127" cy="523220"/>
          </a:xfrm>
          <a:prstGeom prst="rect">
            <a:avLst/>
          </a:prstGeom>
          <a:noFill/>
        </p:spPr>
        <p:txBody>
          <a:bodyPr wrap="square" rtlCol="0">
            <a:spAutoFit/>
          </a:bodyPr>
          <a:lstStyle/>
          <a:p>
            <a:r>
              <a:rPr lang="en-US" sz="2800" dirty="0">
                <a:latin typeface="Gill Sans MT" panose="020B0502020104020203" pitchFamily="34" charset="0"/>
              </a:rPr>
              <a:t>LOADING THE DATASET</a:t>
            </a:r>
            <a:endParaRPr lang="en-IN" sz="2800" dirty="0">
              <a:latin typeface="Gill Sans MT" panose="020B0502020104020203" pitchFamily="34" charset="0"/>
            </a:endParaRPr>
          </a:p>
        </p:txBody>
      </p:sp>
      <p:sp>
        <p:nvSpPr>
          <p:cNvPr id="4" name="Slide Number Placeholder 3">
            <a:extLst>
              <a:ext uri="{FF2B5EF4-FFF2-40B4-BE49-F238E27FC236}">
                <a16:creationId xmlns:a16="http://schemas.microsoft.com/office/drawing/2014/main" id="{6483F87C-E3DA-475E-9F02-9BEAEDDCE0CC}"/>
              </a:ext>
            </a:extLst>
          </p:cNvPr>
          <p:cNvSpPr>
            <a:spLocks noGrp="1"/>
          </p:cNvSpPr>
          <p:nvPr>
            <p:ph type="sldNum" sz="quarter" idx="12"/>
          </p:nvPr>
        </p:nvSpPr>
        <p:spPr/>
        <p:txBody>
          <a:bodyPr/>
          <a:lstStyle/>
          <a:p>
            <a:fld id="{3024169B-D11F-4061-B3BE-A7480F92B2C1}" type="slidenum">
              <a:rPr lang="en-IN" smtClean="0"/>
              <a:t>35</a:t>
            </a:fld>
            <a:endParaRPr lang="en-IN"/>
          </a:p>
        </p:txBody>
      </p:sp>
    </p:spTree>
    <p:extLst>
      <p:ext uri="{BB962C8B-B14F-4D97-AF65-F5344CB8AC3E}">
        <p14:creationId xmlns:p14="http://schemas.microsoft.com/office/powerpoint/2010/main" val="3480124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ECB5B2-74B1-4BF4-A4DA-89011D4DDF39}"/>
              </a:ext>
            </a:extLst>
          </p:cNvPr>
          <p:cNvPicPr>
            <a:picLocks noChangeAspect="1"/>
          </p:cNvPicPr>
          <p:nvPr/>
        </p:nvPicPr>
        <p:blipFill>
          <a:blip r:embed="rId2"/>
          <a:stretch>
            <a:fillRect/>
          </a:stretch>
        </p:blipFill>
        <p:spPr>
          <a:xfrm>
            <a:off x="841829" y="1237943"/>
            <a:ext cx="3943900" cy="5035255"/>
          </a:xfrm>
          <a:prstGeom prst="rect">
            <a:avLst/>
          </a:prstGeom>
        </p:spPr>
      </p:pic>
      <p:pic>
        <p:nvPicPr>
          <p:cNvPr id="3" name="Picture 2">
            <a:extLst>
              <a:ext uri="{FF2B5EF4-FFF2-40B4-BE49-F238E27FC236}">
                <a16:creationId xmlns:a16="http://schemas.microsoft.com/office/drawing/2014/main" id="{EEEF99EB-EE37-4D28-AA48-30D93A87BA66}"/>
              </a:ext>
            </a:extLst>
          </p:cNvPr>
          <p:cNvPicPr>
            <a:picLocks noChangeAspect="1"/>
          </p:cNvPicPr>
          <p:nvPr/>
        </p:nvPicPr>
        <p:blipFill>
          <a:blip r:embed="rId3"/>
          <a:stretch>
            <a:fillRect/>
          </a:stretch>
        </p:blipFill>
        <p:spPr>
          <a:xfrm>
            <a:off x="7406273" y="1158970"/>
            <a:ext cx="3481434" cy="5193199"/>
          </a:xfrm>
          <a:prstGeom prst="rect">
            <a:avLst/>
          </a:prstGeom>
        </p:spPr>
      </p:pic>
      <p:sp>
        <p:nvSpPr>
          <p:cNvPr id="4" name="TextBox 3">
            <a:extLst>
              <a:ext uri="{FF2B5EF4-FFF2-40B4-BE49-F238E27FC236}">
                <a16:creationId xmlns:a16="http://schemas.microsoft.com/office/drawing/2014/main" id="{9E76E980-A5C7-46BD-9102-067E7B4F2D42}"/>
              </a:ext>
            </a:extLst>
          </p:cNvPr>
          <p:cNvSpPr txBox="1"/>
          <p:nvPr/>
        </p:nvSpPr>
        <p:spPr>
          <a:xfrm>
            <a:off x="725714" y="556779"/>
            <a:ext cx="4945386" cy="523220"/>
          </a:xfrm>
          <a:prstGeom prst="rect">
            <a:avLst/>
          </a:prstGeom>
          <a:noFill/>
        </p:spPr>
        <p:txBody>
          <a:bodyPr wrap="square" rtlCol="0">
            <a:spAutoFit/>
          </a:bodyPr>
          <a:lstStyle/>
          <a:p>
            <a:r>
              <a:rPr lang="en-US" sz="2800" dirty="0">
                <a:latin typeface="Gill Sans MT" panose="020B0502020104020203" pitchFamily="34" charset="0"/>
              </a:rPr>
              <a:t>CHECKING DATA TYPES</a:t>
            </a:r>
            <a:endParaRPr lang="en-IN" sz="2800" dirty="0">
              <a:latin typeface="Gill Sans MT" panose="020B0502020104020203" pitchFamily="34" charset="0"/>
            </a:endParaRPr>
          </a:p>
        </p:txBody>
      </p:sp>
      <p:sp>
        <p:nvSpPr>
          <p:cNvPr id="5" name="TextBox 4">
            <a:extLst>
              <a:ext uri="{FF2B5EF4-FFF2-40B4-BE49-F238E27FC236}">
                <a16:creationId xmlns:a16="http://schemas.microsoft.com/office/drawing/2014/main" id="{92E7E416-0EB4-4A56-B449-72CCADE9C12E}"/>
              </a:ext>
            </a:extLst>
          </p:cNvPr>
          <p:cNvSpPr txBox="1"/>
          <p:nvPr/>
        </p:nvSpPr>
        <p:spPr>
          <a:xfrm>
            <a:off x="6635023" y="556779"/>
            <a:ext cx="5107034" cy="523220"/>
          </a:xfrm>
          <a:prstGeom prst="rect">
            <a:avLst/>
          </a:prstGeom>
          <a:noFill/>
        </p:spPr>
        <p:txBody>
          <a:bodyPr wrap="square" rtlCol="0">
            <a:spAutoFit/>
          </a:bodyPr>
          <a:lstStyle/>
          <a:p>
            <a:r>
              <a:rPr lang="en-US" sz="2800" dirty="0">
                <a:latin typeface="Gill Sans MT" panose="020B0502020104020203" pitchFamily="34" charset="0"/>
              </a:rPr>
              <a:t>CHECKING FOR NULL VALUES</a:t>
            </a:r>
            <a:endParaRPr lang="en-IN" sz="28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1DE388A2-A2EF-45E2-A008-F143DD3D922D}"/>
              </a:ext>
            </a:extLst>
          </p:cNvPr>
          <p:cNvSpPr>
            <a:spLocks noGrp="1"/>
          </p:cNvSpPr>
          <p:nvPr>
            <p:ph type="sldNum" sz="quarter" idx="12"/>
          </p:nvPr>
        </p:nvSpPr>
        <p:spPr/>
        <p:txBody>
          <a:bodyPr/>
          <a:lstStyle/>
          <a:p>
            <a:fld id="{3024169B-D11F-4061-B3BE-A7480F92B2C1}" type="slidenum">
              <a:rPr lang="en-IN" smtClean="0"/>
              <a:t>36</a:t>
            </a:fld>
            <a:endParaRPr lang="en-IN"/>
          </a:p>
        </p:txBody>
      </p:sp>
    </p:spTree>
    <p:extLst>
      <p:ext uri="{BB962C8B-B14F-4D97-AF65-F5344CB8AC3E}">
        <p14:creationId xmlns:p14="http://schemas.microsoft.com/office/powerpoint/2010/main" val="1381969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76EE1-572B-4610-B10A-074425AA1AA1}"/>
              </a:ext>
            </a:extLst>
          </p:cNvPr>
          <p:cNvPicPr>
            <a:picLocks noChangeAspect="1"/>
          </p:cNvPicPr>
          <p:nvPr/>
        </p:nvPicPr>
        <p:blipFill>
          <a:blip r:embed="rId2"/>
          <a:stretch>
            <a:fillRect/>
          </a:stretch>
        </p:blipFill>
        <p:spPr>
          <a:xfrm>
            <a:off x="537028" y="1378856"/>
            <a:ext cx="5154613" cy="4526731"/>
          </a:xfrm>
          <a:prstGeom prst="rect">
            <a:avLst/>
          </a:prstGeom>
        </p:spPr>
      </p:pic>
      <p:pic>
        <p:nvPicPr>
          <p:cNvPr id="3" name="Picture 2">
            <a:extLst>
              <a:ext uri="{FF2B5EF4-FFF2-40B4-BE49-F238E27FC236}">
                <a16:creationId xmlns:a16="http://schemas.microsoft.com/office/drawing/2014/main" id="{5CB369F1-D1EF-48D9-A2A5-ABCA7AD5F98F}"/>
              </a:ext>
            </a:extLst>
          </p:cNvPr>
          <p:cNvPicPr>
            <a:picLocks noChangeAspect="1"/>
          </p:cNvPicPr>
          <p:nvPr/>
        </p:nvPicPr>
        <p:blipFill>
          <a:blip r:embed="rId3"/>
          <a:stretch>
            <a:fillRect/>
          </a:stretch>
        </p:blipFill>
        <p:spPr>
          <a:xfrm>
            <a:off x="5907314" y="1378856"/>
            <a:ext cx="5863772" cy="4526730"/>
          </a:xfrm>
          <a:prstGeom prst="rect">
            <a:avLst/>
          </a:prstGeom>
        </p:spPr>
      </p:pic>
      <p:sp>
        <p:nvSpPr>
          <p:cNvPr id="4" name="TextBox 3">
            <a:extLst>
              <a:ext uri="{FF2B5EF4-FFF2-40B4-BE49-F238E27FC236}">
                <a16:creationId xmlns:a16="http://schemas.microsoft.com/office/drawing/2014/main" id="{7DC667E6-8133-4AFC-ABAC-C3A2F5E553B8}"/>
              </a:ext>
            </a:extLst>
          </p:cNvPr>
          <p:cNvSpPr txBox="1"/>
          <p:nvPr/>
        </p:nvSpPr>
        <p:spPr>
          <a:xfrm>
            <a:off x="622072" y="690802"/>
            <a:ext cx="11032900" cy="523220"/>
          </a:xfrm>
          <a:prstGeom prst="rect">
            <a:avLst/>
          </a:prstGeom>
          <a:noFill/>
        </p:spPr>
        <p:txBody>
          <a:bodyPr wrap="square" rtlCol="0">
            <a:spAutoFit/>
          </a:bodyPr>
          <a:lstStyle/>
          <a:p>
            <a:r>
              <a:rPr lang="en-US" sz="2800" dirty="0">
                <a:latin typeface="Gill Sans MT" panose="020B0502020104020203" pitchFamily="34" charset="0"/>
              </a:rPr>
              <a:t>REPLACING THE  </a:t>
            </a:r>
            <a:r>
              <a:rPr lang="en-US" sz="2800" dirty="0">
                <a:latin typeface="+mj-lt"/>
              </a:rPr>
              <a:t> “?”   </a:t>
            </a:r>
            <a:r>
              <a:rPr lang="en-US" sz="2800" dirty="0">
                <a:latin typeface="Gill Sans MT" panose="020B0502020104020203" pitchFamily="34" charset="0"/>
              </a:rPr>
              <a:t>VALUES IN THE DATA</a:t>
            </a:r>
            <a:endParaRPr lang="en-IN" sz="2800" dirty="0">
              <a:latin typeface="Gill Sans MT" panose="020B0502020104020203" pitchFamily="34" charset="0"/>
            </a:endParaRPr>
          </a:p>
        </p:txBody>
      </p:sp>
      <p:sp>
        <p:nvSpPr>
          <p:cNvPr id="5" name="Slide Number Placeholder 4">
            <a:extLst>
              <a:ext uri="{FF2B5EF4-FFF2-40B4-BE49-F238E27FC236}">
                <a16:creationId xmlns:a16="http://schemas.microsoft.com/office/drawing/2014/main" id="{ACBEC74D-5303-4B41-B760-DA207C42A1FF}"/>
              </a:ext>
            </a:extLst>
          </p:cNvPr>
          <p:cNvSpPr>
            <a:spLocks noGrp="1"/>
          </p:cNvSpPr>
          <p:nvPr>
            <p:ph type="sldNum" sz="quarter" idx="12"/>
          </p:nvPr>
        </p:nvSpPr>
        <p:spPr/>
        <p:txBody>
          <a:bodyPr/>
          <a:lstStyle/>
          <a:p>
            <a:fld id="{3024169B-D11F-4061-B3BE-A7480F92B2C1}" type="slidenum">
              <a:rPr lang="en-IN" smtClean="0"/>
              <a:t>37</a:t>
            </a:fld>
            <a:endParaRPr lang="en-IN"/>
          </a:p>
        </p:txBody>
      </p:sp>
    </p:spTree>
    <p:extLst>
      <p:ext uri="{BB962C8B-B14F-4D97-AF65-F5344CB8AC3E}">
        <p14:creationId xmlns:p14="http://schemas.microsoft.com/office/powerpoint/2010/main" val="2133285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836CA-635D-46CF-9544-0D57C5937B79}"/>
              </a:ext>
            </a:extLst>
          </p:cNvPr>
          <p:cNvPicPr>
            <a:picLocks noChangeAspect="1"/>
          </p:cNvPicPr>
          <p:nvPr/>
        </p:nvPicPr>
        <p:blipFill>
          <a:blip r:embed="rId2"/>
          <a:stretch>
            <a:fillRect/>
          </a:stretch>
        </p:blipFill>
        <p:spPr>
          <a:xfrm>
            <a:off x="358453" y="1662454"/>
            <a:ext cx="5563376" cy="4839375"/>
          </a:xfrm>
          <a:prstGeom prst="rect">
            <a:avLst/>
          </a:prstGeom>
        </p:spPr>
      </p:pic>
      <p:pic>
        <p:nvPicPr>
          <p:cNvPr id="3" name="Picture 2">
            <a:extLst>
              <a:ext uri="{FF2B5EF4-FFF2-40B4-BE49-F238E27FC236}">
                <a16:creationId xmlns:a16="http://schemas.microsoft.com/office/drawing/2014/main" id="{D50E8838-29FA-443B-B432-6E633C267E44}"/>
              </a:ext>
            </a:extLst>
          </p:cNvPr>
          <p:cNvPicPr>
            <a:picLocks noChangeAspect="1"/>
          </p:cNvPicPr>
          <p:nvPr/>
        </p:nvPicPr>
        <p:blipFill>
          <a:blip r:embed="rId3"/>
          <a:stretch>
            <a:fillRect/>
          </a:stretch>
        </p:blipFill>
        <p:spPr>
          <a:xfrm>
            <a:off x="6536441" y="1662455"/>
            <a:ext cx="5437846" cy="4839375"/>
          </a:xfrm>
          <a:prstGeom prst="rect">
            <a:avLst/>
          </a:prstGeom>
        </p:spPr>
      </p:pic>
      <p:sp>
        <p:nvSpPr>
          <p:cNvPr id="4" name="TextBox 3">
            <a:extLst>
              <a:ext uri="{FF2B5EF4-FFF2-40B4-BE49-F238E27FC236}">
                <a16:creationId xmlns:a16="http://schemas.microsoft.com/office/drawing/2014/main" id="{57C89EB6-1A94-4866-B005-978EC3AA06A3}"/>
              </a:ext>
            </a:extLst>
          </p:cNvPr>
          <p:cNvSpPr txBox="1"/>
          <p:nvPr/>
        </p:nvSpPr>
        <p:spPr>
          <a:xfrm>
            <a:off x="358453" y="611870"/>
            <a:ext cx="5529943" cy="954107"/>
          </a:xfrm>
          <a:prstGeom prst="rect">
            <a:avLst/>
          </a:prstGeom>
          <a:noFill/>
        </p:spPr>
        <p:txBody>
          <a:bodyPr wrap="square" rtlCol="0">
            <a:spAutoFit/>
          </a:bodyPr>
          <a:lstStyle/>
          <a:p>
            <a:r>
              <a:rPr lang="en-US" sz="2800" dirty="0">
                <a:latin typeface="Gill Sans MT" panose="020B0502020104020203" pitchFamily="34" charset="0"/>
              </a:rPr>
              <a:t>CHECKING THE UNIQUE  VALUES AND ITS COUNT</a:t>
            </a:r>
            <a:endParaRPr lang="en-IN" sz="2800" dirty="0">
              <a:latin typeface="Gill Sans MT" panose="020B0502020104020203" pitchFamily="34" charset="0"/>
            </a:endParaRPr>
          </a:p>
        </p:txBody>
      </p:sp>
      <p:sp>
        <p:nvSpPr>
          <p:cNvPr id="5" name="TextBox 4">
            <a:extLst>
              <a:ext uri="{FF2B5EF4-FFF2-40B4-BE49-F238E27FC236}">
                <a16:creationId xmlns:a16="http://schemas.microsoft.com/office/drawing/2014/main" id="{34BC3E90-A4EB-4761-9490-D13240380CEB}"/>
              </a:ext>
            </a:extLst>
          </p:cNvPr>
          <p:cNvSpPr txBox="1"/>
          <p:nvPr/>
        </p:nvSpPr>
        <p:spPr>
          <a:xfrm>
            <a:off x="6536441" y="827314"/>
            <a:ext cx="4760686" cy="523220"/>
          </a:xfrm>
          <a:prstGeom prst="rect">
            <a:avLst/>
          </a:prstGeom>
          <a:noFill/>
        </p:spPr>
        <p:txBody>
          <a:bodyPr wrap="square" rtlCol="0">
            <a:spAutoFit/>
          </a:bodyPr>
          <a:lstStyle/>
          <a:p>
            <a:r>
              <a:rPr lang="en-US" sz="2800" dirty="0">
                <a:latin typeface="Gill Sans MT" panose="020B0502020104020203" pitchFamily="34" charset="0"/>
              </a:rPr>
              <a:t>DIVIDING THE DATA</a:t>
            </a:r>
            <a:endParaRPr lang="en-IN" sz="28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C9FAE1A8-1B3A-439B-92F1-B55040355D87}"/>
              </a:ext>
            </a:extLst>
          </p:cNvPr>
          <p:cNvSpPr>
            <a:spLocks noGrp="1"/>
          </p:cNvSpPr>
          <p:nvPr>
            <p:ph type="sldNum" sz="quarter" idx="12"/>
          </p:nvPr>
        </p:nvSpPr>
        <p:spPr/>
        <p:txBody>
          <a:bodyPr/>
          <a:lstStyle/>
          <a:p>
            <a:fld id="{3024169B-D11F-4061-B3BE-A7480F92B2C1}" type="slidenum">
              <a:rPr lang="en-IN" smtClean="0"/>
              <a:t>38</a:t>
            </a:fld>
            <a:endParaRPr lang="en-IN"/>
          </a:p>
        </p:txBody>
      </p:sp>
    </p:spTree>
    <p:extLst>
      <p:ext uri="{BB962C8B-B14F-4D97-AF65-F5344CB8AC3E}">
        <p14:creationId xmlns:p14="http://schemas.microsoft.com/office/powerpoint/2010/main" val="855031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4E95EE-810D-4313-AD81-7716C32AA1A1}"/>
              </a:ext>
            </a:extLst>
          </p:cNvPr>
          <p:cNvPicPr>
            <a:picLocks noChangeAspect="1"/>
          </p:cNvPicPr>
          <p:nvPr/>
        </p:nvPicPr>
        <p:blipFill>
          <a:blip r:embed="rId2"/>
          <a:stretch>
            <a:fillRect/>
          </a:stretch>
        </p:blipFill>
        <p:spPr>
          <a:xfrm>
            <a:off x="591920" y="3875314"/>
            <a:ext cx="5968538" cy="2409701"/>
          </a:xfrm>
          <a:prstGeom prst="rect">
            <a:avLst/>
          </a:prstGeom>
        </p:spPr>
      </p:pic>
      <p:sp>
        <p:nvSpPr>
          <p:cNvPr id="4" name="TextBox 3">
            <a:extLst>
              <a:ext uri="{FF2B5EF4-FFF2-40B4-BE49-F238E27FC236}">
                <a16:creationId xmlns:a16="http://schemas.microsoft.com/office/drawing/2014/main" id="{616D2621-FF6C-4BC0-B463-25DB9C435ECA}"/>
              </a:ext>
            </a:extLst>
          </p:cNvPr>
          <p:cNvSpPr txBox="1"/>
          <p:nvPr/>
        </p:nvSpPr>
        <p:spPr>
          <a:xfrm>
            <a:off x="591920" y="3167390"/>
            <a:ext cx="8682710" cy="523220"/>
          </a:xfrm>
          <a:prstGeom prst="rect">
            <a:avLst/>
          </a:prstGeom>
          <a:noFill/>
        </p:spPr>
        <p:txBody>
          <a:bodyPr wrap="square" rtlCol="0">
            <a:spAutoFit/>
          </a:bodyPr>
          <a:lstStyle/>
          <a:p>
            <a:r>
              <a:rPr lang="en-US" sz="2800" dirty="0">
                <a:latin typeface="Gill Sans MT" panose="020B0502020104020203" pitchFamily="34" charset="0"/>
              </a:rPr>
              <a:t>CREATING THE DUMMY VARAIBLES </a:t>
            </a:r>
            <a:endParaRPr lang="en-IN" sz="2800" dirty="0">
              <a:latin typeface="Gill Sans MT" panose="020B0502020104020203" pitchFamily="34" charset="0"/>
            </a:endParaRPr>
          </a:p>
        </p:txBody>
      </p:sp>
      <p:pic>
        <p:nvPicPr>
          <p:cNvPr id="5" name="Picture 4">
            <a:extLst>
              <a:ext uri="{FF2B5EF4-FFF2-40B4-BE49-F238E27FC236}">
                <a16:creationId xmlns:a16="http://schemas.microsoft.com/office/drawing/2014/main" id="{9F0CE6AC-4D66-4B79-B985-C7A959A77333}"/>
              </a:ext>
            </a:extLst>
          </p:cNvPr>
          <p:cNvPicPr>
            <a:picLocks noChangeAspect="1"/>
          </p:cNvPicPr>
          <p:nvPr/>
        </p:nvPicPr>
        <p:blipFill>
          <a:blip r:embed="rId3"/>
          <a:stretch>
            <a:fillRect/>
          </a:stretch>
        </p:blipFill>
        <p:spPr>
          <a:xfrm>
            <a:off x="428171" y="1236991"/>
            <a:ext cx="10863944" cy="1930399"/>
          </a:xfrm>
          <a:prstGeom prst="rect">
            <a:avLst/>
          </a:prstGeom>
        </p:spPr>
      </p:pic>
      <p:sp>
        <p:nvSpPr>
          <p:cNvPr id="6" name="TextBox 5">
            <a:extLst>
              <a:ext uri="{FF2B5EF4-FFF2-40B4-BE49-F238E27FC236}">
                <a16:creationId xmlns:a16="http://schemas.microsoft.com/office/drawing/2014/main" id="{828ED94B-3A10-4CC2-AC8B-2F941DAAABDC}"/>
              </a:ext>
            </a:extLst>
          </p:cNvPr>
          <p:cNvSpPr txBox="1"/>
          <p:nvPr/>
        </p:nvSpPr>
        <p:spPr>
          <a:xfrm>
            <a:off x="428171" y="666623"/>
            <a:ext cx="8476343" cy="523220"/>
          </a:xfrm>
          <a:prstGeom prst="rect">
            <a:avLst/>
          </a:prstGeom>
          <a:noFill/>
        </p:spPr>
        <p:txBody>
          <a:bodyPr wrap="square" rtlCol="0">
            <a:spAutoFit/>
          </a:bodyPr>
          <a:lstStyle/>
          <a:p>
            <a:r>
              <a:rPr lang="en-US" sz="2800" dirty="0">
                <a:latin typeface="Gill Sans MT" panose="020B0502020104020203" pitchFamily="34" charset="0"/>
              </a:rPr>
              <a:t>TRAIN –TEST-SPLIT</a:t>
            </a:r>
            <a:endParaRPr lang="en-IN" sz="2800"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40CA95DA-EBD3-40C7-9467-CB261D7B201D}"/>
              </a:ext>
            </a:extLst>
          </p:cNvPr>
          <p:cNvSpPr>
            <a:spLocks noGrp="1"/>
          </p:cNvSpPr>
          <p:nvPr>
            <p:ph type="sldNum" sz="quarter" idx="12"/>
          </p:nvPr>
        </p:nvSpPr>
        <p:spPr/>
        <p:txBody>
          <a:bodyPr/>
          <a:lstStyle/>
          <a:p>
            <a:fld id="{3024169B-D11F-4061-B3BE-A7480F92B2C1}" type="slidenum">
              <a:rPr lang="en-IN" smtClean="0"/>
              <a:t>39</a:t>
            </a:fld>
            <a:endParaRPr lang="en-IN"/>
          </a:p>
        </p:txBody>
      </p:sp>
    </p:spTree>
    <p:extLst>
      <p:ext uri="{BB962C8B-B14F-4D97-AF65-F5344CB8AC3E}">
        <p14:creationId xmlns:p14="http://schemas.microsoft.com/office/powerpoint/2010/main" val="612706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86E3FC-684B-F2DD-24D7-4C8C035BC74F}"/>
              </a:ext>
            </a:extLst>
          </p:cNvPr>
          <p:cNvSpPr txBox="1"/>
          <p:nvPr/>
        </p:nvSpPr>
        <p:spPr>
          <a:xfrm>
            <a:off x="623365" y="1089759"/>
            <a:ext cx="3087328" cy="769441"/>
          </a:xfrm>
          <a:prstGeom prst="rect">
            <a:avLst/>
          </a:prstGeom>
          <a:noFill/>
        </p:spPr>
        <p:txBody>
          <a:bodyPr wrap="square" rtlCol="0">
            <a:spAutoFit/>
          </a:bodyPr>
          <a:lstStyle/>
          <a:p>
            <a:r>
              <a:rPr lang="en-US" sz="4400" dirty="0">
                <a:latin typeface="Gill Sans MT" panose="020B0502020104020203" pitchFamily="34" charset="0"/>
              </a:rPr>
              <a:t>CONTENT</a:t>
            </a:r>
            <a:endParaRPr lang="en-IN" sz="4400" dirty="0">
              <a:latin typeface="Gill Sans MT" panose="020B0502020104020203" pitchFamily="34" charset="0"/>
            </a:endParaRPr>
          </a:p>
        </p:txBody>
      </p:sp>
      <p:sp>
        <p:nvSpPr>
          <p:cNvPr id="4" name="TextBox 3">
            <a:extLst>
              <a:ext uri="{FF2B5EF4-FFF2-40B4-BE49-F238E27FC236}">
                <a16:creationId xmlns:a16="http://schemas.microsoft.com/office/drawing/2014/main" id="{A608E5E6-299A-BA38-6E91-A79BA7E1A1DB}"/>
              </a:ext>
            </a:extLst>
          </p:cNvPr>
          <p:cNvSpPr txBox="1"/>
          <p:nvPr/>
        </p:nvSpPr>
        <p:spPr>
          <a:xfrm>
            <a:off x="623364" y="1890258"/>
            <a:ext cx="10529909" cy="3539430"/>
          </a:xfrm>
          <a:prstGeom prst="rect">
            <a:avLst/>
          </a:prstGeom>
          <a:noFill/>
        </p:spPr>
        <p:txBody>
          <a:bodyPr wrap="square" rtlCol="0">
            <a:spAutoFit/>
          </a:bodyPr>
          <a:lstStyle/>
          <a:p>
            <a:pPr marL="342900" indent="-342900" rtl="0" fontAlgn="base">
              <a:buFont typeface="Wingdings" panose="05000000000000000000" pitchFamily="2" charset="2"/>
              <a:buChar char="Ø"/>
            </a:pPr>
            <a:r>
              <a:rPr lang="en-US" sz="2800" b="0" i="0" u="none" strike="noStrike" dirty="0">
                <a:solidFill>
                  <a:srgbClr val="000000"/>
                </a:solidFill>
                <a:effectLst/>
                <a:latin typeface="Gill Sans MT" panose="020B0502020104020203" pitchFamily="34" charset="0"/>
              </a:rPr>
              <a:t>Introduction                             </a:t>
            </a:r>
            <a:r>
              <a:rPr lang="en-US" sz="2000" b="0" i="0" u="none" strike="noStrike" dirty="0">
                <a:solidFill>
                  <a:srgbClr val="000000"/>
                </a:solidFill>
                <a:effectLst/>
                <a:latin typeface="Gill Sans MT" panose="020B0502020104020203" pitchFamily="34" charset="0"/>
              </a:rPr>
              <a:t>5</a:t>
            </a:r>
            <a:r>
              <a:rPr lang="en-US" sz="2800" b="0" i="0" u="none" strike="noStrike" dirty="0">
                <a:solidFill>
                  <a:srgbClr val="000000"/>
                </a:solidFill>
                <a:effectLst/>
                <a:latin typeface="Gill Sans MT" panose="020B0502020104020203" pitchFamily="34" charset="0"/>
              </a:rPr>
              <a:t>                                   </a:t>
            </a:r>
          </a:p>
          <a:p>
            <a:pPr marL="342900" indent="-342900" rtl="0" fontAlgn="base">
              <a:buFont typeface="Wingdings" panose="05000000000000000000" pitchFamily="2" charset="2"/>
              <a:buChar char="Ø"/>
            </a:pPr>
            <a:r>
              <a:rPr lang="en-US" sz="2800" b="0" i="0" u="none" strike="noStrike" dirty="0">
                <a:solidFill>
                  <a:srgbClr val="000000"/>
                </a:solidFill>
                <a:effectLst/>
                <a:latin typeface="Gill Sans MT" panose="020B0502020104020203" pitchFamily="34" charset="0"/>
              </a:rPr>
              <a:t>Literature Review                     </a:t>
            </a:r>
            <a:r>
              <a:rPr lang="en-US" sz="2400" dirty="0">
                <a:solidFill>
                  <a:srgbClr val="000000"/>
                </a:solidFill>
                <a:latin typeface="Gill Sans MT" panose="020B0502020104020203" pitchFamily="34" charset="0"/>
              </a:rPr>
              <a:t>6</a:t>
            </a:r>
            <a:r>
              <a:rPr lang="en-US" sz="2800" b="0" i="0" u="none" strike="noStrike" dirty="0">
                <a:solidFill>
                  <a:srgbClr val="000000"/>
                </a:solidFill>
                <a:effectLst/>
                <a:latin typeface="Gill Sans MT" panose="020B0502020104020203" pitchFamily="34" charset="0"/>
              </a:rPr>
              <a:t>      </a:t>
            </a:r>
          </a:p>
          <a:p>
            <a:pPr marL="342900" indent="-342900" rtl="0" fontAlgn="base">
              <a:buFont typeface="Wingdings" panose="05000000000000000000" pitchFamily="2" charset="2"/>
              <a:buChar char="Ø"/>
            </a:pPr>
            <a:r>
              <a:rPr lang="en-US" sz="2800" b="0" i="0" u="none" strike="noStrike" dirty="0">
                <a:solidFill>
                  <a:srgbClr val="000000"/>
                </a:solidFill>
                <a:effectLst/>
                <a:latin typeface="Gill Sans MT" panose="020B0502020104020203" pitchFamily="34" charset="0"/>
              </a:rPr>
              <a:t>Data Preprocessing                   </a:t>
            </a:r>
            <a:r>
              <a:rPr lang="en-US" sz="2000" b="0" i="0" u="none" strike="noStrike" dirty="0">
                <a:solidFill>
                  <a:srgbClr val="000000"/>
                </a:solidFill>
                <a:effectLst/>
                <a:latin typeface="Gill Sans MT" panose="020B0502020104020203" pitchFamily="34" charset="0"/>
              </a:rPr>
              <a:t>9</a:t>
            </a:r>
            <a:r>
              <a:rPr lang="en-US" sz="2800" b="0" i="0" u="none" strike="noStrike" dirty="0">
                <a:solidFill>
                  <a:srgbClr val="000000"/>
                </a:solidFill>
                <a:effectLst/>
                <a:latin typeface="Gill Sans MT" panose="020B0502020104020203" pitchFamily="34" charset="0"/>
              </a:rPr>
              <a:t>   </a:t>
            </a:r>
          </a:p>
          <a:p>
            <a:pPr marL="342900" indent="-342900" rtl="0" fontAlgn="base">
              <a:buFont typeface="Wingdings" panose="05000000000000000000" pitchFamily="2" charset="2"/>
              <a:buChar char="Ø"/>
            </a:pPr>
            <a:r>
              <a:rPr lang="en-US" sz="2800" b="0" i="0" u="none" strike="noStrike" dirty="0">
                <a:solidFill>
                  <a:srgbClr val="000000"/>
                </a:solidFill>
                <a:effectLst/>
                <a:latin typeface="Gill Sans MT" panose="020B0502020104020203" pitchFamily="34" charset="0"/>
              </a:rPr>
              <a:t>Exploratory Data Analysis         </a:t>
            </a:r>
            <a:r>
              <a:rPr lang="en-US" sz="2000" b="0" i="0" u="none" strike="noStrike" dirty="0">
                <a:solidFill>
                  <a:srgbClr val="000000"/>
                </a:solidFill>
                <a:effectLst/>
                <a:latin typeface="Gill Sans MT" panose="020B0502020104020203" pitchFamily="34" charset="0"/>
              </a:rPr>
              <a:t>12</a:t>
            </a:r>
            <a:r>
              <a:rPr lang="en-US" sz="2800" b="0" i="0" u="none" strike="noStrike" dirty="0">
                <a:solidFill>
                  <a:srgbClr val="000000"/>
                </a:solidFill>
                <a:effectLst/>
                <a:latin typeface="Gill Sans MT" panose="020B0502020104020203" pitchFamily="34" charset="0"/>
              </a:rPr>
              <a:t>   </a:t>
            </a:r>
          </a:p>
          <a:p>
            <a:pPr marL="342900" indent="-342900" rtl="0" fontAlgn="base">
              <a:buFont typeface="Wingdings" panose="05000000000000000000" pitchFamily="2" charset="2"/>
              <a:buChar char="Ø"/>
            </a:pPr>
            <a:r>
              <a:rPr lang="en-US" sz="2800" dirty="0">
                <a:solidFill>
                  <a:srgbClr val="000000"/>
                </a:solidFill>
                <a:latin typeface="Gill Sans MT" panose="020B0502020104020203" pitchFamily="34" charset="0"/>
              </a:rPr>
              <a:t>Machine Learning Algorithms</a:t>
            </a:r>
            <a:r>
              <a:rPr lang="en-US" sz="2800" b="0" i="0" u="none" strike="noStrike" dirty="0">
                <a:solidFill>
                  <a:srgbClr val="000000"/>
                </a:solidFill>
                <a:effectLst/>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19</a:t>
            </a:r>
          </a:p>
          <a:p>
            <a:pPr marL="342900" indent="-342900" rtl="0" fontAlgn="base">
              <a:buFont typeface="Wingdings" panose="05000000000000000000" pitchFamily="2" charset="2"/>
              <a:buChar char="Ø"/>
            </a:pPr>
            <a:r>
              <a:rPr lang="en-US" sz="2800" b="0" i="0" u="none" strike="noStrike" dirty="0">
                <a:solidFill>
                  <a:srgbClr val="000000"/>
                </a:solidFill>
                <a:effectLst/>
                <a:latin typeface="Gill Sans MT" panose="020B0502020104020203" pitchFamily="34" charset="0"/>
              </a:rPr>
              <a:t>Summary </a:t>
            </a:r>
            <a:r>
              <a:rPr lang="en-US" sz="2000" b="0" i="0" u="none" strike="noStrike" dirty="0">
                <a:solidFill>
                  <a:srgbClr val="000000"/>
                </a:solidFill>
                <a:effectLst/>
                <a:latin typeface="Gill Sans MT" panose="020B0502020104020203" pitchFamily="34" charset="0"/>
              </a:rPr>
              <a:t>                                              27</a:t>
            </a:r>
          </a:p>
          <a:p>
            <a:pPr marL="342900" indent="-342900" rtl="0" fontAlgn="base">
              <a:buFont typeface="Wingdings" panose="05000000000000000000" pitchFamily="2" charset="2"/>
              <a:buChar char="Ø"/>
            </a:pPr>
            <a:r>
              <a:rPr lang="en-US" sz="2800" dirty="0">
                <a:solidFill>
                  <a:srgbClr val="000000"/>
                </a:solidFill>
                <a:latin typeface="Gill Sans MT" panose="020B0502020104020203" pitchFamily="34" charset="0"/>
              </a:rPr>
              <a:t>Insights and Future scope</a:t>
            </a:r>
            <a:r>
              <a:rPr lang="en-US" sz="2800" b="0" i="0" u="none" strike="noStrike" dirty="0">
                <a:solidFill>
                  <a:srgbClr val="000000"/>
                </a:solidFill>
                <a:effectLst/>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28</a:t>
            </a:r>
            <a:r>
              <a:rPr lang="en-US" sz="2800" b="0" i="0" u="none" strike="noStrike" dirty="0">
                <a:solidFill>
                  <a:srgbClr val="000000"/>
                </a:solidFill>
                <a:effectLst/>
                <a:latin typeface="Gill Sans MT" panose="020B0502020104020203" pitchFamily="34" charset="0"/>
              </a:rPr>
              <a:t>                     </a:t>
            </a:r>
            <a:r>
              <a:rPr lang="en-US" sz="2000" b="0" i="0" u="none" strike="noStrike" dirty="0">
                <a:solidFill>
                  <a:srgbClr val="000000"/>
                </a:solidFill>
                <a:effectLst/>
                <a:latin typeface="Gill Sans MT" panose="020B0502020104020203" pitchFamily="34" charset="0"/>
              </a:rPr>
              <a:t>27</a:t>
            </a:r>
            <a:r>
              <a:rPr lang="en-US" sz="2800" b="0" i="0" u="none" strike="noStrike" dirty="0">
                <a:solidFill>
                  <a:srgbClr val="000000"/>
                </a:solidFill>
                <a:effectLst/>
                <a:latin typeface="Gill Sans MT" panose="020B0502020104020203" pitchFamily="34" charset="0"/>
              </a:rPr>
              <a:t>     </a:t>
            </a:r>
          </a:p>
          <a:p>
            <a:pPr marL="342900" indent="-342900" rtl="0" fontAlgn="base">
              <a:buFont typeface="Wingdings" panose="05000000000000000000" pitchFamily="2" charset="2"/>
              <a:buChar char="Ø"/>
            </a:pPr>
            <a:r>
              <a:rPr lang="en-US" sz="2800" b="0" i="0" u="none" strike="noStrike" dirty="0">
                <a:solidFill>
                  <a:srgbClr val="000000"/>
                </a:solidFill>
                <a:effectLst/>
                <a:latin typeface="Gill Sans MT" panose="020B0502020104020203" pitchFamily="34" charset="0"/>
              </a:rPr>
              <a:t>Appendix                                 </a:t>
            </a:r>
            <a:r>
              <a:rPr lang="en-US" sz="2000" b="0" i="0" u="none" strike="noStrike" dirty="0">
                <a:solidFill>
                  <a:srgbClr val="000000"/>
                </a:solidFill>
                <a:effectLst/>
                <a:latin typeface="Gill Sans MT" panose="020B0502020104020203" pitchFamily="34" charset="0"/>
              </a:rPr>
              <a:t>32 </a:t>
            </a:r>
            <a:r>
              <a:rPr lang="en-US" sz="2800" b="0" i="0" u="none" strike="noStrike" dirty="0">
                <a:solidFill>
                  <a:srgbClr val="000000"/>
                </a:solidFill>
                <a:effectLst/>
                <a:latin typeface="Gill Sans MT" panose="020B0502020104020203" pitchFamily="34" charset="0"/>
              </a:rPr>
              <a:t>   </a:t>
            </a:r>
          </a:p>
        </p:txBody>
      </p:sp>
      <p:pic>
        <p:nvPicPr>
          <p:cNvPr id="5" name="Picture 4">
            <a:extLst>
              <a:ext uri="{FF2B5EF4-FFF2-40B4-BE49-F238E27FC236}">
                <a16:creationId xmlns:a16="http://schemas.microsoft.com/office/drawing/2014/main" id="{DEE1C159-EEA4-4AED-B911-8495E16DA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653" y="263710"/>
            <a:ext cx="5123881" cy="5313390"/>
          </a:xfrm>
          <a:prstGeom prst="rect">
            <a:avLst/>
          </a:prstGeom>
        </p:spPr>
      </p:pic>
      <p:sp>
        <p:nvSpPr>
          <p:cNvPr id="2" name="Slide Number Placeholder 1">
            <a:extLst>
              <a:ext uri="{FF2B5EF4-FFF2-40B4-BE49-F238E27FC236}">
                <a16:creationId xmlns:a16="http://schemas.microsoft.com/office/drawing/2014/main" id="{6311DCF8-3F00-43F3-A15F-865D8CC40BCA}"/>
              </a:ext>
            </a:extLst>
          </p:cNvPr>
          <p:cNvSpPr>
            <a:spLocks noGrp="1"/>
          </p:cNvSpPr>
          <p:nvPr>
            <p:ph type="sldNum" sz="quarter" idx="12"/>
          </p:nvPr>
        </p:nvSpPr>
        <p:spPr/>
        <p:txBody>
          <a:bodyPr/>
          <a:lstStyle/>
          <a:p>
            <a:fld id="{3024169B-D11F-4061-B3BE-A7480F92B2C1}" type="slidenum">
              <a:rPr lang="en-IN" smtClean="0"/>
              <a:t>4</a:t>
            </a:fld>
            <a:endParaRPr lang="en-IN"/>
          </a:p>
        </p:txBody>
      </p:sp>
    </p:spTree>
    <p:extLst>
      <p:ext uri="{BB962C8B-B14F-4D97-AF65-F5344CB8AC3E}">
        <p14:creationId xmlns:p14="http://schemas.microsoft.com/office/powerpoint/2010/main" val="1285528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34FE6-0BCD-4CA0-9F9D-F4D408E0B1F1}"/>
              </a:ext>
            </a:extLst>
          </p:cNvPr>
          <p:cNvPicPr>
            <a:picLocks noChangeAspect="1"/>
          </p:cNvPicPr>
          <p:nvPr/>
        </p:nvPicPr>
        <p:blipFill>
          <a:blip r:embed="rId2"/>
          <a:stretch>
            <a:fillRect/>
          </a:stretch>
        </p:blipFill>
        <p:spPr>
          <a:xfrm>
            <a:off x="461741" y="1534117"/>
            <a:ext cx="5634259" cy="4721540"/>
          </a:xfrm>
          <a:prstGeom prst="rect">
            <a:avLst/>
          </a:prstGeom>
        </p:spPr>
      </p:pic>
      <p:sp>
        <p:nvSpPr>
          <p:cNvPr id="3" name="TextBox 2">
            <a:extLst>
              <a:ext uri="{FF2B5EF4-FFF2-40B4-BE49-F238E27FC236}">
                <a16:creationId xmlns:a16="http://schemas.microsoft.com/office/drawing/2014/main" id="{231CD779-4EC9-4AD6-9CAA-BBC3187ADCB5}"/>
              </a:ext>
            </a:extLst>
          </p:cNvPr>
          <p:cNvSpPr txBox="1"/>
          <p:nvPr/>
        </p:nvSpPr>
        <p:spPr>
          <a:xfrm>
            <a:off x="302084" y="995597"/>
            <a:ext cx="6548658" cy="523220"/>
          </a:xfrm>
          <a:prstGeom prst="rect">
            <a:avLst/>
          </a:prstGeom>
          <a:noFill/>
        </p:spPr>
        <p:txBody>
          <a:bodyPr wrap="square" rtlCol="0">
            <a:spAutoFit/>
          </a:bodyPr>
          <a:lstStyle/>
          <a:p>
            <a:r>
              <a:rPr lang="en-US" sz="2800" dirty="0">
                <a:latin typeface="Gill Sans MT" panose="020B0502020104020203" pitchFamily="34" charset="0"/>
              </a:rPr>
              <a:t>LOGISTIC REGRESSION BEFORE  VIF</a:t>
            </a:r>
            <a:endParaRPr lang="en-IN" sz="2800" dirty="0">
              <a:latin typeface="Gill Sans MT" panose="020B0502020104020203" pitchFamily="34" charset="0"/>
            </a:endParaRPr>
          </a:p>
        </p:txBody>
      </p:sp>
      <p:pic>
        <p:nvPicPr>
          <p:cNvPr id="4" name="Picture 3">
            <a:extLst>
              <a:ext uri="{FF2B5EF4-FFF2-40B4-BE49-F238E27FC236}">
                <a16:creationId xmlns:a16="http://schemas.microsoft.com/office/drawing/2014/main" id="{730AB57C-1850-420B-9D19-F2253BB601B6}"/>
              </a:ext>
            </a:extLst>
          </p:cNvPr>
          <p:cNvPicPr>
            <a:picLocks noChangeAspect="1"/>
          </p:cNvPicPr>
          <p:nvPr/>
        </p:nvPicPr>
        <p:blipFill>
          <a:blip r:embed="rId3"/>
          <a:stretch>
            <a:fillRect/>
          </a:stretch>
        </p:blipFill>
        <p:spPr>
          <a:xfrm>
            <a:off x="6433243" y="1534117"/>
            <a:ext cx="5297016" cy="4721540"/>
          </a:xfrm>
          <a:prstGeom prst="rect">
            <a:avLst/>
          </a:prstGeom>
        </p:spPr>
      </p:pic>
      <p:sp>
        <p:nvSpPr>
          <p:cNvPr id="5" name="TextBox 4">
            <a:extLst>
              <a:ext uri="{FF2B5EF4-FFF2-40B4-BE49-F238E27FC236}">
                <a16:creationId xmlns:a16="http://schemas.microsoft.com/office/drawing/2014/main" id="{88CE4FB3-1EF8-4D1B-9C9F-D5AEF2438046}"/>
              </a:ext>
            </a:extLst>
          </p:cNvPr>
          <p:cNvSpPr txBox="1"/>
          <p:nvPr/>
        </p:nvSpPr>
        <p:spPr>
          <a:xfrm>
            <a:off x="6433243" y="980297"/>
            <a:ext cx="4209143" cy="523220"/>
          </a:xfrm>
          <a:prstGeom prst="rect">
            <a:avLst/>
          </a:prstGeom>
          <a:noFill/>
        </p:spPr>
        <p:txBody>
          <a:bodyPr wrap="square" rtlCol="0">
            <a:spAutoFit/>
          </a:bodyPr>
          <a:lstStyle/>
          <a:p>
            <a:r>
              <a:rPr lang="en-US" sz="2800" dirty="0">
                <a:latin typeface="Gill Sans MT" panose="020B0502020104020203" pitchFamily="34" charset="0"/>
              </a:rPr>
              <a:t>KNN BEFORE  VIF</a:t>
            </a:r>
            <a:endParaRPr lang="en-IN" sz="28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2BB08446-168F-45E7-88FC-C96B16515686}"/>
              </a:ext>
            </a:extLst>
          </p:cNvPr>
          <p:cNvSpPr>
            <a:spLocks noGrp="1"/>
          </p:cNvSpPr>
          <p:nvPr>
            <p:ph type="sldNum" sz="quarter" idx="12"/>
          </p:nvPr>
        </p:nvSpPr>
        <p:spPr/>
        <p:txBody>
          <a:bodyPr/>
          <a:lstStyle/>
          <a:p>
            <a:fld id="{3024169B-D11F-4061-B3BE-A7480F92B2C1}" type="slidenum">
              <a:rPr lang="en-IN" smtClean="0"/>
              <a:t>40</a:t>
            </a:fld>
            <a:endParaRPr lang="en-IN"/>
          </a:p>
        </p:txBody>
      </p:sp>
    </p:spTree>
    <p:extLst>
      <p:ext uri="{BB962C8B-B14F-4D97-AF65-F5344CB8AC3E}">
        <p14:creationId xmlns:p14="http://schemas.microsoft.com/office/powerpoint/2010/main" val="315563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BF5513-C223-4213-9A19-396BE10F7037}"/>
              </a:ext>
            </a:extLst>
          </p:cNvPr>
          <p:cNvPicPr>
            <a:picLocks noChangeAspect="1"/>
          </p:cNvPicPr>
          <p:nvPr/>
        </p:nvPicPr>
        <p:blipFill>
          <a:blip r:embed="rId2"/>
          <a:stretch>
            <a:fillRect/>
          </a:stretch>
        </p:blipFill>
        <p:spPr>
          <a:xfrm>
            <a:off x="653392" y="1296001"/>
            <a:ext cx="5573237" cy="5090285"/>
          </a:xfrm>
          <a:prstGeom prst="rect">
            <a:avLst/>
          </a:prstGeom>
        </p:spPr>
      </p:pic>
      <p:pic>
        <p:nvPicPr>
          <p:cNvPr id="3" name="Picture 2">
            <a:extLst>
              <a:ext uri="{FF2B5EF4-FFF2-40B4-BE49-F238E27FC236}">
                <a16:creationId xmlns:a16="http://schemas.microsoft.com/office/drawing/2014/main" id="{EC43A23B-4E98-4456-BBF8-FC8556DB8A08}"/>
              </a:ext>
            </a:extLst>
          </p:cNvPr>
          <p:cNvPicPr>
            <a:picLocks noChangeAspect="1"/>
          </p:cNvPicPr>
          <p:nvPr/>
        </p:nvPicPr>
        <p:blipFill>
          <a:blip r:embed="rId3"/>
          <a:stretch>
            <a:fillRect/>
          </a:stretch>
        </p:blipFill>
        <p:spPr>
          <a:xfrm>
            <a:off x="6410127" y="1296001"/>
            <a:ext cx="5462560" cy="5090285"/>
          </a:xfrm>
          <a:prstGeom prst="rect">
            <a:avLst/>
          </a:prstGeom>
        </p:spPr>
      </p:pic>
      <p:sp>
        <p:nvSpPr>
          <p:cNvPr id="4" name="TextBox 3">
            <a:extLst>
              <a:ext uri="{FF2B5EF4-FFF2-40B4-BE49-F238E27FC236}">
                <a16:creationId xmlns:a16="http://schemas.microsoft.com/office/drawing/2014/main" id="{A95686B1-409A-4ADE-BC13-0AC0EEDC109E}"/>
              </a:ext>
            </a:extLst>
          </p:cNvPr>
          <p:cNvSpPr txBox="1"/>
          <p:nvPr/>
        </p:nvSpPr>
        <p:spPr>
          <a:xfrm>
            <a:off x="653392" y="653143"/>
            <a:ext cx="4644322" cy="523220"/>
          </a:xfrm>
          <a:prstGeom prst="rect">
            <a:avLst/>
          </a:prstGeom>
          <a:noFill/>
        </p:spPr>
        <p:txBody>
          <a:bodyPr wrap="square" rtlCol="0">
            <a:spAutoFit/>
          </a:bodyPr>
          <a:lstStyle/>
          <a:p>
            <a:r>
              <a:rPr lang="en-US" sz="2800" dirty="0">
                <a:latin typeface="Gill Sans MT" panose="020B0502020104020203" pitchFamily="34" charset="0"/>
              </a:rPr>
              <a:t>SVM BEFORE VIF</a:t>
            </a:r>
            <a:endParaRPr lang="en-IN" sz="2800" dirty="0">
              <a:latin typeface="Gill Sans MT" panose="020B0502020104020203" pitchFamily="34" charset="0"/>
            </a:endParaRPr>
          </a:p>
        </p:txBody>
      </p:sp>
      <p:sp>
        <p:nvSpPr>
          <p:cNvPr id="5" name="TextBox 4">
            <a:extLst>
              <a:ext uri="{FF2B5EF4-FFF2-40B4-BE49-F238E27FC236}">
                <a16:creationId xmlns:a16="http://schemas.microsoft.com/office/drawing/2014/main" id="{69F0072E-7FD7-4110-B3BE-F24FF0EF8A53}"/>
              </a:ext>
            </a:extLst>
          </p:cNvPr>
          <p:cNvSpPr txBox="1"/>
          <p:nvPr/>
        </p:nvSpPr>
        <p:spPr>
          <a:xfrm>
            <a:off x="6477510" y="653143"/>
            <a:ext cx="5061097" cy="523220"/>
          </a:xfrm>
          <a:prstGeom prst="rect">
            <a:avLst/>
          </a:prstGeom>
          <a:noFill/>
        </p:spPr>
        <p:txBody>
          <a:bodyPr wrap="square" rtlCol="0">
            <a:spAutoFit/>
          </a:bodyPr>
          <a:lstStyle/>
          <a:p>
            <a:r>
              <a:rPr lang="en-US" sz="2800" dirty="0">
                <a:latin typeface="Gill Sans MT" panose="020B0502020104020203" pitchFamily="34" charset="0"/>
              </a:rPr>
              <a:t>DECISION TREE BEFORE VIF</a:t>
            </a:r>
            <a:endParaRPr lang="en-IN" sz="28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3DAEB6D1-684F-4132-85B5-24704EBE60CB}"/>
              </a:ext>
            </a:extLst>
          </p:cNvPr>
          <p:cNvSpPr>
            <a:spLocks noGrp="1"/>
          </p:cNvSpPr>
          <p:nvPr>
            <p:ph type="sldNum" sz="quarter" idx="12"/>
          </p:nvPr>
        </p:nvSpPr>
        <p:spPr/>
        <p:txBody>
          <a:bodyPr/>
          <a:lstStyle/>
          <a:p>
            <a:fld id="{3024169B-D11F-4061-B3BE-A7480F92B2C1}" type="slidenum">
              <a:rPr lang="en-IN" smtClean="0"/>
              <a:t>41</a:t>
            </a:fld>
            <a:endParaRPr lang="en-IN"/>
          </a:p>
        </p:txBody>
      </p:sp>
    </p:spTree>
    <p:extLst>
      <p:ext uri="{BB962C8B-B14F-4D97-AF65-F5344CB8AC3E}">
        <p14:creationId xmlns:p14="http://schemas.microsoft.com/office/powerpoint/2010/main" val="1464972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ADD781-F1F8-4315-B883-50BAFF7145C1}"/>
              </a:ext>
            </a:extLst>
          </p:cNvPr>
          <p:cNvPicPr>
            <a:picLocks noChangeAspect="1"/>
          </p:cNvPicPr>
          <p:nvPr/>
        </p:nvPicPr>
        <p:blipFill>
          <a:blip r:embed="rId2"/>
          <a:stretch>
            <a:fillRect/>
          </a:stretch>
        </p:blipFill>
        <p:spPr>
          <a:xfrm>
            <a:off x="799361" y="1180786"/>
            <a:ext cx="5296639" cy="5002300"/>
          </a:xfrm>
          <a:prstGeom prst="rect">
            <a:avLst/>
          </a:prstGeom>
        </p:spPr>
      </p:pic>
      <p:pic>
        <p:nvPicPr>
          <p:cNvPr id="3" name="Picture 2">
            <a:extLst>
              <a:ext uri="{FF2B5EF4-FFF2-40B4-BE49-F238E27FC236}">
                <a16:creationId xmlns:a16="http://schemas.microsoft.com/office/drawing/2014/main" id="{0CA104DB-5C01-438D-85B1-3E8F18A94B1B}"/>
              </a:ext>
            </a:extLst>
          </p:cNvPr>
          <p:cNvPicPr>
            <a:picLocks noChangeAspect="1"/>
          </p:cNvPicPr>
          <p:nvPr/>
        </p:nvPicPr>
        <p:blipFill>
          <a:blip r:embed="rId3"/>
          <a:stretch>
            <a:fillRect/>
          </a:stretch>
        </p:blipFill>
        <p:spPr>
          <a:xfrm>
            <a:off x="6523008" y="1180786"/>
            <a:ext cx="5296639" cy="5002300"/>
          </a:xfrm>
          <a:prstGeom prst="rect">
            <a:avLst/>
          </a:prstGeom>
        </p:spPr>
      </p:pic>
      <p:sp>
        <p:nvSpPr>
          <p:cNvPr id="4" name="TextBox 3">
            <a:extLst>
              <a:ext uri="{FF2B5EF4-FFF2-40B4-BE49-F238E27FC236}">
                <a16:creationId xmlns:a16="http://schemas.microsoft.com/office/drawing/2014/main" id="{6F87BDB1-E719-4739-8FCA-CDD85AFE0F72}"/>
              </a:ext>
            </a:extLst>
          </p:cNvPr>
          <p:cNvSpPr txBox="1"/>
          <p:nvPr/>
        </p:nvSpPr>
        <p:spPr>
          <a:xfrm>
            <a:off x="799361" y="490248"/>
            <a:ext cx="5296638" cy="523220"/>
          </a:xfrm>
          <a:prstGeom prst="rect">
            <a:avLst/>
          </a:prstGeom>
          <a:noFill/>
        </p:spPr>
        <p:txBody>
          <a:bodyPr wrap="square" rtlCol="0">
            <a:spAutoFit/>
          </a:bodyPr>
          <a:lstStyle/>
          <a:p>
            <a:r>
              <a:rPr lang="en-US" sz="2800" dirty="0">
                <a:latin typeface="Gill Sans MT" panose="020B0502020104020203" pitchFamily="34" charset="0"/>
              </a:rPr>
              <a:t>RANDOM FOREST BEFORE VIF</a:t>
            </a:r>
            <a:endParaRPr lang="en-IN" sz="2800" dirty="0">
              <a:latin typeface="Gill Sans MT" panose="020B0502020104020203" pitchFamily="34" charset="0"/>
            </a:endParaRPr>
          </a:p>
        </p:txBody>
      </p:sp>
      <p:sp>
        <p:nvSpPr>
          <p:cNvPr id="5" name="TextBox 4">
            <a:extLst>
              <a:ext uri="{FF2B5EF4-FFF2-40B4-BE49-F238E27FC236}">
                <a16:creationId xmlns:a16="http://schemas.microsoft.com/office/drawing/2014/main" id="{A989538F-CF0C-4EAD-8234-B80A3542903B}"/>
              </a:ext>
            </a:extLst>
          </p:cNvPr>
          <p:cNvSpPr txBox="1"/>
          <p:nvPr/>
        </p:nvSpPr>
        <p:spPr>
          <a:xfrm>
            <a:off x="6523008" y="490248"/>
            <a:ext cx="5146478" cy="523220"/>
          </a:xfrm>
          <a:prstGeom prst="rect">
            <a:avLst/>
          </a:prstGeom>
          <a:noFill/>
        </p:spPr>
        <p:txBody>
          <a:bodyPr wrap="square" rtlCol="0">
            <a:spAutoFit/>
          </a:bodyPr>
          <a:lstStyle/>
          <a:p>
            <a:r>
              <a:rPr lang="en-US" sz="2800" dirty="0">
                <a:latin typeface="Gill Sans MT" panose="020B0502020104020203" pitchFamily="34" charset="0"/>
              </a:rPr>
              <a:t>ADABOOST BEFORE VIF</a:t>
            </a:r>
            <a:endParaRPr lang="en-IN" sz="28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BCCC837C-3B55-4C2F-8BDE-A6B6468D4E72}"/>
              </a:ext>
            </a:extLst>
          </p:cNvPr>
          <p:cNvSpPr>
            <a:spLocks noGrp="1"/>
          </p:cNvSpPr>
          <p:nvPr>
            <p:ph type="sldNum" sz="quarter" idx="12"/>
          </p:nvPr>
        </p:nvSpPr>
        <p:spPr/>
        <p:txBody>
          <a:bodyPr/>
          <a:lstStyle/>
          <a:p>
            <a:fld id="{3024169B-D11F-4061-B3BE-A7480F92B2C1}" type="slidenum">
              <a:rPr lang="en-IN" smtClean="0"/>
              <a:t>42</a:t>
            </a:fld>
            <a:endParaRPr lang="en-IN"/>
          </a:p>
        </p:txBody>
      </p:sp>
    </p:spTree>
    <p:extLst>
      <p:ext uri="{BB962C8B-B14F-4D97-AF65-F5344CB8AC3E}">
        <p14:creationId xmlns:p14="http://schemas.microsoft.com/office/powerpoint/2010/main" val="3491516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FE22F-82F9-4F3A-9FDF-C599323CD594}"/>
              </a:ext>
            </a:extLst>
          </p:cNvPr>
          <p:cNvPicPr>
            <a:picLocks noChangeAspect="1"/>
          </p:cNvPicPr>
          <p:nvPr/>
        </p:nvPicPr>
        <p:blipFill>
          <a:blip r:embed="rId2"/>
          <a:stretch>
            <a:fillRect/>
          </a:stretch>
        </p:blipFill>
        <p:spPr>
          <a:xfrm>
            <a:off x="470733" y="1666618"/>
            <a:ext cx="5625267" cy="4546867"/>
          </a:xfrm>
          <a:prstGeom prst="rect">
            <a:avLst/>
          </a:prstGeom>
        </p:spPr>
      </p:pic>
      <p:pic>
        <p:nvPicPr>
          <p:cNvPr id="3" name="Picture 2">
            <a:extLst>
              <a:ext uri="{FF2B5EF4-FFF2-40B4-BE49-F238E27FC236}">
                <a16:creationId xmlns:a16="http://schemas.microsoft.com/office/drawing/2014/main" id="{8EE77CEB-882D-43E2-8502-CFFBBFC8B69B}"/>
              </a:ext>
            </a:extLst>
          </p:cNvPr>
          <p:cNvPicPr>
            <a:picLocks noChangeAspect="1"/>
          </p:cNvPicPr>
          <p:nvPr/>
        </p:nvPicPr>
        <p:blipFill>
          <a:blip r:embed="rId3"/>
          <a:stretch>
            <a:fillRect/>
          </a:stretch>
        </p:blipFill>
        <p:spPr>
          <a:xfrm>
            <a:off x="6320621" y="1666618"/>
            <a:ext cx="5400646" cy="4546867"/>
          </a:xfrm>
          <a:prstGeom prst="rect">
            <a:avLst/>
          </a:prstGeom>
        </p:spPr>
      </p:pic>
      <p:sp>
        <p:nvSpPr>
          <p:cNvPr id="4" name="TextBox 3">
            <a:extLst>
              <a:ext uri="{FF2B5EF4-FFF2-40B4-BE49-F238E27FC236}">
                <a16:creationId xmlns:a16="http://schemas.microsoft.com/office/drawing/2014/main" id="{85C113E8-AA1E-4B06-B0A9-BF958EEE27A3}"/>
              </a:ext>
            </a:extLst>
          </p:cNvPr>
          <p:cNvSpPr txBox="1"/>
          <p:nvPr/>
        </p:nvSpPr>
        <p:spPr>
          <a:xfrm>
            <a:off x="470733" y="837405"/>
            <a:ext cx="5625267" cy="523220"/>
          </a:xfrm>
          <a:prstGeom prst="rect">
            <a:avLst/>
          </a:prstGeom>
          <a:noFill/>
        </p:spPr>
        <p:txBody>
          <a:bodyPr wrap="square" rtlCol="0">
            <a:spAutoFit/>
          </a:bodyPr>
          <a:lstStyle/>
          <a:p>
            <a:r>
              <a:rPr lang="en-US" sz="2800" dirty="0">
                <a:latin typeface="Gill Sans MT" panose="020B0502020104020203" pitchFamily="34" charset="0"/>
              </a:rPr>
              <a:t>XGBOOST BEFORE VIF</a:t>
            </a:r>
            <a:endParaRPr lang="en-IN" sz="2800" dirty="0">
              <a:latin typeface="Gill Sans MT" panose="020B0502020104020203" pitchFamily="34" charset="0"/>
            </a:endParaRPr>
          </a:p>
        </p:txBody>
      </p:sp>
      <p:sp>
        <p:nvSpPr>
          <p:cNvPr id="5" name="TextBox 4">
            <a:extLst>
              <a:ext uri="{FF2B5EF4-FFF2-40B4-BE49-F238E27FC236}">
                <a16:creationId xmlns:a16="http://schemas.microsoft.com/office/drawing/2014/main" id="{E5792F3F-629A-4E34-8693-0815FAA47FE5}"/>
              </a:ext>
            </a:extLst>
          </p:cNvPr>
          <p:cNvSpPr txBox="1"/>
          <p:nvPr/>
        </p:nvSpPr>
        <p:spPr>
          <a:xfrm>
            <a:off x="6219725" y="621962"/>
            <a:ext cx="5972275" cy="954107"/>
          </a:xfrm>
          <a:prstGeom prst="rect">
            <a:avLst/>
          </a:prstGeom>
          <a:noFill/>
        </p:spPr>
        <p:txBody>
          <a:bodyPr wrap="square" rtlCol="0">
            <a:spAutoFit/>
          </a:bodyPr>
          <a:lstStyle/>
          <a:p>
            <a:r>
              <a:rPr lang="en-US" sz="2800" dirty="0">
                <a:latin typeface="Gill Sans MT" panose="020B0502020104020203" pitchFamily="34" charset="0"/>
              </a:rPr>
              <a:t>CHECKING FOR MULTI COLLINEARITY (VIF)</a:t>
            </a:r>
            <a:endParaRPr lang="en-IN" sz="28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F33F34AF-29FB-42D2-A4FB-533E0091B062}"/>
              </a:ext>
            </a:extLst>
          </p:cNvPr>
          <p:cNvSpPr>
            <a:spLocks noGrp="1"/>
          </p:cNvSpPr>
          <p:nvPr>
            <p:ph type="sldNum" sz="quarter" idx="12"/>
          </p:nvPr>
        </p:nvSpPr>
        <p:spPr/>
        <p:txBody>
          <a:bodyPr/>
          <a:lstStyle/>
          <a:p>
            <a:fld id="{3024169B-D11F-4061-B3BE-A7480F92B2C1}" type="slidenum">
              <a:rPr lang="en-IN" smtClean="0"/>
              <a:t>43</a:t>
            </a:fld>
            <a:endParaRPr lang="en-IN"/>
          </a:p>
        </p:txBody>
      </p:sp>
    </p:spTree>
    <p:extLst>
      <p:ext uri="{BB962C8B-B14F-4D97-AF65-F5344CB8AC3E}">
        <p14:creationId xmlns:p14="http://schemas.microsoft.com/office/powerpoint/2010/main" val="2847610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9F1025-8EB2-4F97-BD98-BFA6E6FDAC21}"/>
              </a:ext>
            </a:extLst>
          </p:cNvPr>
          <p:cNvPicPr>
            <a:picLocks noChangeAspect="1"/>
          </p:cNvPicPr>
          <p:nvPr/>
        </p:nvPicPr>
        <p:blipFill>
          <a:blip r:embed="rId2"/>
          <a:stretch>
            <a:fillRect/>
          </a:stretch>
        </p:blipFill>
        <p:spPr>
          <a:xfrm>
            <a:off x="475465" y="827315"/>
            <a:ext cx="11241069" cy="1568966"/>
          </a:xfrm>
          <a:prstGeom prst="rect">
            <a:avLst/>
          </a:prstGeom>
        </p:spPr>
      </p:pic>
      <p:pic>
        <p:nvPicPr>
          <p:cNvPr id="3" name="Picture 2">
            <a:extLst>
              <a:ext uri="{FF2B5EF4-FFF2-40B4-BE49-F238E27FC236}">
                <a16:creationId xmlns:a16="http://schemas.microsoft.com/office/drawing/2014/main" id="{38EA07EA-8F07-48BD-8E84-3F8F053BA4D5}"/>
              </a:ext>
            </a:extLst>
          </p:cNvPr>
          <p:cNvPicPr>
            <a:picLocks noChangeAspect="1"/>
          </p:cNvPicPr>
          <p:nvPr/>
        </p:nvPicPr>
        <p:blipFill>
          <a:blip r:embed="rId3"/>
          <a:stretch>
            <a:fillRect/>
          </a:stretch>
        </p:blipFill>
        <p:spPr>
          <a:xfrm>
            <a:off x="475464" y="3347268"/>
            <a:ext cx="9278135" cy="3271246"/>
          </a:xfrm>
          <a:prstGeom prst="rect">
            <a:avLst/>
          </a:prstGeom>
        </p:spPr>
      </p:pic>
      <p:sp>
        <p:nvSpPr>
          <p:cNvPr id="4" name="TextBox 3">
            <a:extLst>
              <a:ext uri="{FF2B5EF4-FFF2-40B4-BE49-F238E27FC236}">
                <a16:creationId xmlns:a16="http://schemas.microsoft.com/office/drawing/2014/main" id="{64620720-6106-424A-8BD7-FBC3748D5BAB}"/>
              </a:ext>
            </a:extLst>
          </p:cNvPr>
          <p:cNvSpPr txBox="1"/>
          <p:nvPr/>
        </p:nvSpPr>
        <p:spPr>
          <a:xfrm>
            <a:off x="475464" y="239486"/>
            <a:ext cx="11411736" cy="461665"/>
          </a:xfrm>
          <a:prstGeom prst="rect">
            <a:avLst/>
          </a:prstGeom>
          <a:noFill/>
        </p:spPr>
        <p:txBody>
          <a:bodyPr wrap="square" rtlCol="0">
            <a:spAutoFit/>
          </a:bodyPr>
          <a:lstStyle/>
          <a:p>
            <a:r>
              <a:rPr lang="en-US" sz="2400" dirty="0">
                <a:latin typeface="Gill Sans MT" panose="020B0502020104020203" pitchFamily="34" charset="0"/>
              </a:rPr>
              <a:t>TRAIN-TEST-SPLIT AFTER REMOVING  HIGH MULTICOLLINEARITY VARIABLS </a:t>
            </a:r>
            <a:endParaRPr lang="en-IN" sz="2400" dirty="0">
              <a:latin typeface="Gill Sans MT" panose="020B0502020104020203" pitchFamily="34" charset="0"/>
            </a:endParaRPr>
          </a:p>
        </p:txBody>
      </p:sp>
      <p:sp>
        <p:nvSpPr>
          <p:cNvPr id="5" name="TextBox 4">
            <a:extLst>
              <a:ext uri="{FF2B5EF4-FFF2-40B4-BE49-F238E27FC236}">
                <a16:creationId xmlns:a16="http://schemas.microsoft.com/office/drawing/2014/main" id="{7B58D899-90E7-446A-A95A-AA5CE9F76D92}"/>
              </a:ext>
            </a:extLst>
          </p:cNvPr>
          <p:cNvSpPr txBox="1"/>
          <p:nvPr/>
        </p:nvSpPr>
        <p:spPr>
          <a:xfrm>
            <a:off x="417407" y="2757714"/>
            <a:ext cx="7449336" cy="461665"/>
          </a:xfrm>
          <a:prstGeom prst="rect">
            <a:avLst/>
          </a:prstGeom>
          <a:noFill/>
        </p:spPr>
        <p:txBody>
          <a:bodyPr wrap="square" rtlCol="0">
            <a:spAutoFit/>
          </a:bodyPr>
          <a:lstStyle/>
          <a:p>
            <a:r>
              <a:rPr lang="en-US" sz="2400" dirty="0">
                <a:latin typeface="Gill Sans MT" panose="020B0502020104020203" pitchFamily="34" charset="0"/>
              </a:rPr>
              <a:t>LOGISTIC REGRESSION AFTER VIF</a:t>
            </a:r>
            <a:endParaRPr lang="en-IN" sz="24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31C93D70-8BDE-4C6C-BE58-F291B2BFAFB8}"/>
              </a:ext>
            </a:extLst>
          </p:cNvPr>
          <p:cNvSpPr>
            <a:spLocks noGrp="1"/>
          </p:cNvSpPr>
          <p:nvPr>
            <p:ph type="sldNum" sz="quarter" idx="12"/>
          </p:nvPr>
        </p:nvSpPr>
        <p:spPr/>
        <p:txBody>
          <a:bodyPr/>
          <a:lstStyle/>
          <a:p>
            <a:fld id="{3024169B-D11F-4061-B3BE-A7480F92B2C1}" type="slidenum">
              <a:rPr lang="en-IN" smtClean="0"/>
              <a:t>44</a:t>
            </a:fld>
            <a:endParaRPr lang="en-IN"/>
          </a:p>
        </p:txBody>
      </p:sp>
    </p:spTree>
    <p:extLst>
      <p:ext uri="{BB962C8B-B14F-4D97-AF65-F5344CB8AC3E}">
        <p14:creationId xmlns:p14="http://schemas.microsoft.com/office/powerpoint/2010/main" val="3543559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7B426-32C8-4A26-8BA9-CE7DEF03CC3F}"/>
              </a:ext>
            </a:extLst>
          </p:cNvPr>
          <p:cNvPicPr>
            <a:picLocks noChangeAspect="1"/>
          </p:cNvPicPr>
          <p:nvPr/>
        </p:nvPicPr>
        <p:blipFill>
          <a:blip r:embed="rId2"/>
          <a:stretch>
            <a:fillRect/>
          </a:stretch>
        </p:blipFill>
        <p:spPr>
          <a:xfrm>
            <a:off x="325849" y="1473320"/>
            <a:ext cx="5656685" cy="5029080"/>
          </a:xfrm>
          <a:prstGeom prst="rect">
            <a:avLst/>
          </a:prstGeom>
        </p:spPr>
      </p:pic>
      <p:pic>
        <p:nvPicPr>
          <p:cNvPr id="3" name="Picture 2">
            <a:extLst>
              <a:ext uri="{FF2B5EF4-FFF2-40B4-BE49-F238E27FC236}">
                <a16:creationId xmlns:a16="http://schemas.microsoft.com/office/drawing/2014/main" id="{8CE827E9-CDB7-4B61-A070-F340AF60AFD2}"/>
              </a:ext>
            </a:extLst>
          </p:cNvPr>
          <p:cNvPicPr>
            <a:picLocks noChangeAspect="1"/>
          </p:cNvPicPr>
          <p:nvPr/>
        </p:nvPicPr>
        <p:blipFill>
          <a:blip r:embed="rId3"/>
          <a:stretch>
            <a:fillRect/>
          </a:stretch>
        </p:blipFill>
        <p:spPr>
          <a:xfrm>
            <a:off x="6322931" y="1473320"/>
            <a:ext cx="5543220" cy="5029080"/>
          </a:xfrm>
          <a:prstGeom prst="rect">
            <a:avLst/>
          </a:prstGeom>
        </p:spPr>
      </p:pic>
      <p:sp>
        <p:nvSpPr>
          <p:cNvPr id="4" name="TextBox 3">
            <a:extLst>
              <a:ext uri="{FF2B5EF4-FFF2-40B4-BE49-F238E27FC236}">
                <a16:creationId xmlns:a16="http://schemas.microsoft.com/office/drawing/2014/main" id="{E8CDE73D-2920-47C6-B305-06C7040D6AD5}"/>
              </a:ext>
            </a:extLst>
          </p:cNvPr>
          <p:cNvSpPr txBox="1"/>
          <p:nvPr/>
        </p:nvSpPr>
        <p:spPr>
          <a:xfrm>
            <a:off x="325849" y="696686"/>
            <a:ext cx="5421808" cy="523220"/>
          </a:xfrm>
          <a:prstGeom prst="rect">
            <a:avLst/>
          </a:prstGeom>
          <a:noFill/>
        </p:spPr>
        <p:txBody>
          <a:bodyPr wrap="square" rtlCol="0">
            <a:spAutoFit/>
          </a:bodyPr>
          <a:lstStyle/>
          <a:p>
            <a:r>
              <a:rPr lang="en-US" sz="2800" dirty="0">
                <a:latin typeface="Gill Sans MT" panose="020B0502020104020203" pitchFamily="34" charset="0"/>
              </a:rPr>
              <a:t>KNN AFTER VIF</a:t>
            </a:r>
            <a:endParaRPr lang="en-IN" sz="2800" dirty="0">
              <a:latin typeface="Gill Sans MT" panose="020B0502020104020203" pitchFamily="34" charset="0"/>
            </a:endParaRPr>
          </a:p>
        </p:txBody>
      </p:sp>
      <p:sp>
        <p:nvSpPr>
          <p:cNvPr id="5" name="TextBox 4">
            <a:extLst>
              <a:ext uri="{FF2B5EF4-FFF2-40B4-BE49-F238E27FC236}">
                <a16:creationId xmlns:a16="http://schemas.microsoft.com/office/drawing/2014/main" id="{7DF5DFC2-2242-4364-A291-9828978CB3BB}"/>
              </a:ext>
            </a:extLst>
          </p:cNvPr>
          <p:cNvSpPr txBox="1"/>
          <p:nvPr/>
        </p:nvSpPr>
        <p:spPr>
          <a:xfrm>
            <a:off x="6502400" y="696686"/>
            <a:ext cx="4978400" cy="523220"/>
          </a:xfrm>
          <a:prstGeom prst="rect">
            <a:avLst/>
          </a:prstGeom>
          <a:noFill/>
        </p:spPr>
        <p:txBody>
          <a:bodyPr wrap="square" rtlCol="0">
            <a:spAutoFit/>
          </a:bodyPr>
          <a:lstStyle/>
          <a:p>
            <a:r>
              <a:rPr lang="en-US" sz="2800" dirty="0">
                <a:latin typeface="Gill Sans MT" panose="020B0502020104020203" pitchFamily="34" charset="0"/>
              </a:rPr>
              <a:t>SVM AFTER VIF</a:t>
            </a:r>
            <a:endParaRPr lang="en-IN" sz="28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1481B861-F447-4A0D-82C8-AD27A82E8CB9}"/>
              </a:ext>
            </a:extLst>
          </p:cNvPr>
          <p:cNvSpPr>
            <a:spLocks noGrp="1"/>
          </p:cNvSpPr>
          <p:nvPr>
            <p:ph type="sldNum" sz="quarter" idx="12"/>
          </p:nvPr>
        </p:nvSpPr>
        <p:spPr/>
        <p:txBody>
          <a:bodyPr/>
          <a:lstStyle/>
          <a:p>
            <a:fld id="{3024169B-D11F-4061-B3BE-A7480F92B2C1}" type="slidenum">
              <a:rPr lang="en-IN" smtClean="0"/>
              <a:t>45</a:t>
            </a:fld>
            <a:endParaRPr lang="en-IN"/>
          </a:p>
        </p:txBody>
      </p:sp>
    </p:spTree>
    <p:extLst>
      <p:ext uri="{BB962C8B-B14F-4D97-AF65-F5344CB8AC3E}">
        <p14:creationId xmlns:p14="http://schemas.microsoft.com/office/powerpoint/2010/main" val="2689596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629D2-9AB6-437F-A388-25F68EBEE741}"/>
              </a:ext>
            </a:extLst>
          </p:cNvPr>
          <p:cNvPicPr>
            <a:picLocks noChangeAspect="1"/>
          </p:cNvPicPr>
          <p:nvPr/>
        </p:nvPicPr>
        <p:blipFill>
          <a:blip r:embed="rId2"/>
          <a:stretch>
            <a:fillRect/>
          </a:stretch>
        </p:blipFill>
        <p:spPr>
          <a:xfrm>
            <a:off x="431589" y="1510751"/>
            <a:ext cx="5316068" cy="4620270"/>
          </a:xfrm>
          <a:prstGeom prst="rect">
            <a:avLst/>
          </a:prstGeom>
        </p:spPr>
      </p:pic>
      <p:pic>
        <p:nvPicPr>
          <p:cNvPr id="3" name="Picture 2">
            <a:extLst>
              <a:ext uri="{FF2B5EF4-FFF2-40B4-BE49-F238E27FC236}">
                <a16:creationId xmlns:a16="http://schemas.microsoft.com/office/drawing/2014/main" id="{E2749655-A42B-4E11-A7FE-C910754C5FE4}"/>
              </a:ext>
            </a:extLst>
          </p:cNvPr>
          <p:cNvPicPr>
            <a:picLocks noChangeAspect="1"/>
          </p:cNvPicPr>
          <p:nvPr/>
        </p:nvPicPr>
        <p:blipFill>
          <a:blip r:embed="rId3"/>
          <a:stretch>
            <a:fillRect/>
          </a:stretch>
        </p:blipFill>
        <p:spPr>
          <a:xfrm>
            <a:off x="5926658" y="1510751"/>
            <a:ext cx="5833753" cy="4620270"/>
          </a:xfrm>
          <a:prstGeom prst="rect">
            <a:avLst/>
          </a:prstGeom>
        </p:spPr>
      </p:pic>
      <p:sp>
        <p:nvSpPr>
          <p:cNvPr id="4" name="TextBox 3">
            <a:extLst>
              <a:ext uri="{FF2B5EF4-FFF2-40B4-BE49-F238E27FC236}">
                <a16:creationId xmlns:a16="http://schemas.microsoft.com/office/drawing/2014/main" id="{0083EC7E-88F9-4CEA-B5EE-583D0AAE165F}"/>
              </a:ext>
            </a:extLst>
          </p:cNvPr>
          <p:cNvSpPr txBox="1"/>
          <p:nvPr/>
        </p:nvSpPr>
        <p:spPr>
          <a:xfrm>
            <a:off x="431589" y="754743"/>
            <a:ext cx="5316068" cy="523220"/>
          </a:xfrm>
          <a:prstGeom prst="rect">
            <a:avLst/>
          </a:prstGeom>
          <a:noFill/>
        </p:spPr>
        <p:txBody>
          <a:bodyPr wrap="square" rtlCol="0">
            <a:spAutoFit/>
          </a:bodyPr>
          <a:lstStyle/>
          <a:p>
            <a:r>
              <a:rPr lang="en-US" sz="2800" dirty="0">
                <a:latin typeface="Gill Sans MT" panose="020B0502020104020203" pitchFamily="34" charset="0"/>
              </a:rPr>
              <a:t>DECISION TREE AFTER VIF</a:t>
            </a:r>
            <a:endParaRPr lang="en-IN" sz="2800" dirty="0">
              <a:latin typeface="Gill Sans MT" panose="020B0502020104020203" pitchFamily="34" charset="0"/>
            </a:endParaRPr>
          </a:p>
        </p:txBody>
      </p:sp>
      <p:sp>
        <p:nvSpPr>
          <p:cNvPr id="5" name="TextBox 4">
            <a:extLst>
              <a:ext uri="{FF2B5EF4-FFF2-40B4-BE49-F238E27FC236}">
                <a16:creationId xmlns:a16="http://schemas.microsoft.com/office/drawing/2014/main" id="{78A859A0-52C4-4681-A5E7-3EC0BE38D395}"/>
              </a:ext>
            </a:extLst>
          </p:cNvPr>
          <p:cNvSpPr txBox="1"/>
          <p:nvPr/>
        </p:nvSpPr>
        <p:spPr>
          <a:xfrm>
            <a:off x="5747657" y="755449"/>
            <a:ext cx="5210629" cy="523220"/>
          </a:xfrm>
          <a:prstGeom prst="rect">
            <a:avLst/>
          </a:prstGeom>
          <a:noFill/>
        </p:spPr>
        <p:txBody>
          <a:bodyPr wrap="square" rtlCol="0">
            <a:spAutoFit/>
          </a:bodyPr>
          <a:lstStyle/>
          <a:p>
            <a:r>
              <a:rPr lang="en-US" sz="2800" dirty="0">
                <a:latin typeface="Gill Sans MT" panose="020B0502020104020203" pitchFamily="34" charset="0"/>
              </a:rPr>
              <a:t>RANDOM FOREST AFTER VIF</a:t>
            </a:r>
            <a:endParaRPr lang="en-IN" sz="28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0C17BC22-6C37-4B95-B981-CF5C32FA7E28}"/>
              </a:ext>
            </a:extLst>
          </p:cNvPr>
          <p:cNvSpPr>
            <a:spLocks noGrp="1"/>
          </p:cNvSpPr>
          <p:nvPr>
            <p:ph type="sldNum" sz="quarter" idx="12"/>
          </p:nvPr>
        </p:nvSpPr>
        <p:spPr/>
        <p:txBody>
          <a:bodyPr/>
          <a:lstStyle/>
          <a:p>
            <a:fld id="{3024169B-D11F-4061-B3BE-A7480F92B2C1}" type="slidenum">
              <a:rPr lang="en-IN" smtClean="0"/>
              <a:t>46</a:t>
            </a:fld>
            <a:endParaRPr lang="en-IN"/>
          </a:p>
        </p:txBody>
      </p:sp>
    </p:spTree>
    <p:extLst>
      <p:ext uri="{BB962C8B-B14F-4D97-AF65-F5344CB8AC3E}">
        <p14:creationId xmlns:p14="http://schemas.microsoft.com/office/powerpoint/2010/main" val="2004834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605245-3A4B-424B-8C8B-DDC0618960E7}"/>
              </a:ext>
            </a:extLst>
          </p:cNvPr>
          <p:cNvPicPr>
            <a:picLocks noChangeAspect="1"/>
          </p:cNvPicPr>
          <p:nvPr/>
        </p:nvPicPr>
        <p:blipFill>
          <a:blip r:embed="rId2"/>
          <a:stretch>
            <a:fillRect/>
          </a:stretch>
        </p:blipFill>
        <p:spPr>
          <a:xfrm>
            <a:off x="579064" y="1357024"/>
            <a:ext cx="5344271" cy="4855420"/>
          </a:xfrm>
          <a:prstGeom prst="rect">
            <a:avLst/>
          </a:prstGeom>
        </p:spPr>
      </p:pic>
      <p:pic>
        <p:nvPicPr>
          <p:cNvPr id="3" name="Picture 2">
            <a:extLst>
              <a:ext uri="{FF2B5EF4-FFF2-40B4-BE49-F238E27FC236}">
                <a16:creationId xmlns:a16="http://schemas.microsoft.com/office/drawing/2014/main" id="{1B4BB243-F3BC-4D17-978B-EA6B4143A1C1}"/>
              </a:ext>
            </a:extLst>
          </p:cNvPr>
          <p:cNvPicPr>
            <a:picLocks noChangeAspect="1"/>
          </p:cNvPicPr>
          <p:nvPr/>
        </p:nvPicPr>
        <p:blipFill>
          <a:blip r:embed="rId3"/>
          <a:stretch>
            <a:fillRect/>
          </a:stretch>
        </p:blipFill>
        <p:spPr>
          <a:xfrm>
            <a:off x="6096000" y="1357023"/>
            <a:ext cx="5660571" cy="4855420"/>
          </a:xfrm>
          <a:prstGeom prst="rect">
            <a:avLst/>
          </a:prstGeom>
        </p:spPr>
      </p:pic>
      <p:sp>
        <p:nvSpPr>
          <p:cNvPr id="4" name="TextBox 3">
            <a:extLst>
              <a:ext uri="{FF2B5EF4-FFF2-40B4-BE49-F238E27FC236}">
                <a16:creationId xmlns:a16="http://schemas.microsoft.com/office/drawing/2014/main" id="{97B34C6D-2C94-498D-B798-BC160B075222}"/>
              </a:ext>
            </a:extLst>
          </p:cNvPr>
          <p:cNvSpPr txBox="1"/>
          <p:nvPr/>
        </p:nvSpPr>
        <p:spPr>
          <a:xfrm>
            <a:off x="579064" y="718480"/>
            <a:ext cx="5344271" cy="523220"/>
          </a:xfrm>
          <a:prstGeom prst="rect">
            <a:avLst/>
          </a:prstGeom>
          <a:noFill/>
        </p:spPr>
        <p:txBody>
          <a:bodyPr wrap="square" rtlCol="0">
            <a:spAutoFit/>
          </a:bodyPr>
          <a:lstStyle/>
          <a:p>
            <a:r>
              <a:rPr lang="en-US" sz="2800" dirty="0">
                <a:latin typeface="Gill Sans MT" panose="020B0502020104020203" pitchFamily="34" charset="0"/>
              </a:rPr>
              <a:t>ADABOOST AFTER VIF</a:t>
            </a:r>
            <a:endParaRPr lang="en-IN" sz="2800" dirty="0">
              <a:latin typeface="Gill Sans MT" panose="020B0502020104020203" pitchFamily="34" charset="0"/>
            </a:endParaRPr>
          </a:p>
        </p:txBody>
      </p:sp>
      <p:sp>
        <p:nvSpPr>
          <p:cNvPr id="5" name="TextBox 4">
            <a:extLst>
              <a:ext uri="{FF2B5EF4-FFF2-40B4-BE49-F238E27FC236}">
                <a16:creationId xmlns:a16="http://schemas.microsoft.com/office/drawing/2014/main" id="{B51393AB-2859-4474-B624-F3386381FFBF}"/>
              </a:ext>
            </a:extLst>
          </p:cNvPr>
          <p:cNvSpPr txBox="1"/>
          <p:nvPr/>
        </p:nvSpPr>
        <p:spPr>
          <a:xfrm>
            <a:off x="6096000" y="718480"/>
            <a:ext cx="3848462" cy="523220"/>
          </a:xfrm>
          <a:prstGeom prst="rect">
            <a:avLst/>
          </a:prstGeom>
          <a:noFill/>
        </p:spPr>
        <p:txBody>
          <a:bodyPr wrap="square" rtlCol="0">
            <a:spAutoFit/>
          </a:bodyPr>
          <a:lstStyle/>
          <a:p>
            <a:r>
              <a:rPr lang="en-US" sz="2800" dirty="0">
                <a:latin typeface="Gill Sans MT" panose="020B0502020104020203" pitchFamily="34" charset="0"/>
              </a:rPr>
              <a:t>XGBOOST AFTER VIF</a:t>
            </a:r>
            <a:endParaRPr lang="en-IN" sz="2800" dirty="0">
              <a:latin typeface="Gill Sans MT" panose="020B0502020104020203" pitchFamily="34" charset="0"/>
            </a:endParaRPr>
          </a:p>
        </p:txBody>
      </p:sp>
      <p:sp>
        <p:nvSpPr>
          <p:cNvPr id="6" name="Slide Number Placeholder 5">
            <a:extLst>
              <a:ext uri="{FF2B5EF4-FFF2-40B4-BE49-F238E27FC236}">
                <a16:creationId xmlns:a16="http://schemas.microsoft.com/office/drawing/2014/main" id="{39F3A07D-C615-45A7-8864-11D9C431A404}"/>
              </a:ext>
            </a:extLst>
          </p:cNvPr>
          <p:cNvSpPr>
            <a:spLocks noGrp="1"/>
          </p:cNvSpPr>
          <p:nvPr>
            <p:ph type="sldNum" sz="quarter" idx="12"/>
          </p:nvPr>
        </p:nvSpPr>
        <p:spPr/>
        <p:txBody>
          <a:bodyPr/>
          <a:lstStyle/>
          <a:p>
            <a:fld id="{3024169B-D11F-4061-B3BE-A7480F92B2C1}" type="slidenum">
              <a:rPr lang="en-IN" smtClean="0"/>
              <a:t>47</a:t>
            </a:fld>
            <a:endParaRPr lang="en-IN"/>
          </a:p>
        </p:txBody>
      </p:sp>
    </p:spTree>
    <p:extLst>
      <p:ext uri="{BB962C8B-B14F-4D97-AF65-F5344CB8AC3E}">
        <p14:creationId xmlns:p14="http://schemas.microsoft.com/office/powerpoint/2010/main" val="1986815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31BF4B-1F55-435D-A089-FB27CEAF4A9A}"/>
              </a:ext>
            </a:extLst>
          </p:cNvPr>
          <p:cNvSpPr>
            <a:spLocks noGrp="1"/>
          </p:cNvSpPr>
          <p:nvPr>
            <p:ph type="sldNum" sz="quarter" idx="12"/>
          </p:nvPr>
        </p:nvSpPr>
        <p:spPr/>
        <p:txBody>
          <a:bodyPr/>
          <a:lstStyle/>
          <a:p>
            <a:fld id="{3024169B-D11F-4061-B3BE-A7480F92B2C1}" type="slidenum">
              <a:rPr lang="en-IN" smtClean="0"/>
              <a:t>48</a:t>
            </a:fld>
            <a:endParaRPr lang="en-IN"/>
          </a:p>
        </p:txBody>
      </p:sp>
      <p:pic>
        <p:nvPicPr>
          <p:cNvPr id="4" name="Picture 3">
            <a:extLst>
              <a:ext uri="{FF2B5EF4-FFF2-40B4-BE49-F238E27FC236}">
                <a16:creationId xmlns:a16="http://schemas.microsoft.com/office/drawing/2014/main" id="{1A6DCB98-5516-4FE9-80E2-849DC5CB13F0}"/>
              </a:ext>
            </a:extLst>
          </p:cNvPr>
          <p:cNvPicPr>
            <a:picLocks noChangeAspect="1"/>
          </p:cNvPicPr>
          <p:nvPr/>
        </p:nvPicPr>
        <p:blipFill>
          <a:blip r:embed="rId2"/>
          <a:stretch>
            <a:fillRect/>
          </a:stretch>
        </p:blipFill>
        <p:spPr>
          <a:xfrm>
            <a:off x="406514" y="999563"/>
            <a:ext cx="5689486" cy="5002306"/>
          </a:xfrm>
          <a:prstGeom prst="rect">
            <a:avLst/>
          </a:prstGeom>
        </p:spPr>
      </p:pic>
      <p:pic>
        <p:nvPicPr>
          <p:cNvPr id="6" name="Picture 5">
            <a:extLst>
              <a:ext uri="{FF2B5EF4-FFF2-40B4-BE49-F238E27FC236}">
                <a16:creationId xmlns:a16="http://schemas.microsoft.com/office/drawing/2014/main" id="{8FCA454F-FE4A-498F-9332-60A17A4C7219}"/>
              </a:ext>
            </a:extLst>
          </p:cNvPr>
          <p:cNvPicPr>
            <a:picLocks noChangeAspect="1"/>
          </p:cNvPicPr>
          <p:nvPr/>
        </p:nvPicPr>
        <p:blipFill>
          <a:blip r:embed="rId3"/>
          <a:stretch>
            <a:fillRect/>
          </a:stretch>
        </p:blipFill>
        <p:spPr>
          <a:xfrm>
            <a:off x="6506046" y="999563"/>
            <a:ext cx="5347829" cy="5002305"/>
          </a:xfrm>
          <a:prstGeom prst="rect">
            <a:avLst/>
          </a:prstGeom>
        </p:spPr>
      </p:pic>
      <p:sp>
        <p:nvSpPr>
          <p:cNvPr id="7" name="TextBox 6">
            <a:extLst>
              <a:ext uri="{FF2B5EF4-FFF2-40B4-BE49-F238E27FC236}">
                <a16:creationId xmlns:a16="http://schemas.microsoft.com/office/drawing/2014/main" id="{9C626F84-FD58-4C36-B16E-582A6BCDC114}"/>
              </a:ext>
            </a:extLst>
          </p:cNvPr>
          <p:cNvSpPr txBox="1"/>
          <p:nvPr/>
        </p:nvSpPr>
        <p:spPr>
          <a:xfrm>
            <a:off x="313765" y="414248"/>
            <a:ext cx="9484659" cy="461665"/>
          </a:xfrm>
          <a:prstGeom prst="rect">
            <a:avLst/>
          </a:prstGeom>
          <a:noFill/>
        </p:spPr>
        <p:txBody>
          <a:bodyPr wrap="square" rtlCol="0">
            <a:spAutoFit/>
          </a:bodyPr>
          <a:lstStyle/>
          <a:p>
            <a:r>
              <a:rPr lang="en-GB" sz="2400" dirty="0">
                <a:latin typeface="Gill Sans MT" panose="020B0502020104020203" pitchFamily="34" charset="0"/>
              </a:rPr>
              <a:t>DEEP LEARNING MODEL(ANN)</a:t>
            </a:r>
            <a:endParaRPr lang="en-IN" sz="2400" dirty="0">
              <a:latin typeface="Gill Sans MT" panose="020B0502020104020203" pitchFamily="34" charset="0"/>
            </a:endParaRPr>
          </a:p>
        </p:txBody>
      </p:sp>
    </p:spTree>
    <p:extLst>
      <p:ext uri="{BB962C8B-B14F-4D97-AF65-F5344CB8AC3E}">
        <p14:creationId xmlns:p14="http://schemas.microsoft.com/office/powerpoint/2010/main" val="357539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8912E-635C-4F40-AF9A-D3B5854ECCA4}"/>
              </a:ext>
            </a:extLst>
          </p:cNvPr>
          <p:cNvSpPr>
            <a:spLocks noGrp="1"/>
          </p:cNvSpPr>
          <p:nvPr>
            <p:ph type="title"/>
          </p:nvPr>
        </p:nvSpPr>
        <p:spPr>
          <a:xfrm>
            <a:off x="445893" y="600898"/>
            <a:ext cx="4365258" cy="800100"/>
          </a:xfrm>
        </p:spPr>
        <p:txBody>
          <a:bodyPr>
            <a:normAutofit/>
          </a:bodyPr>
          <a:lstStyle/>
          <a:p>
            <a:r>
              <a:rPr lang="en-US" sz="4000" dirty="0">
                <a:latin typeface="Gill Sans MT" panose="020B0502020104020203" pitchFamily="34" charset="0"/>
              </a:rPr>
              <a:t>INTRODUCTION</a:t>
            </a:r>
            <a:endParaRPr lang="en-IN" sz="4000" dirty="0">
              <a:latin typeface="Gill Sans MT" panose="020B0502020104020203" pitchFamily="34" charset="0"/>
            </a:endParaRPr>
          </a:p>
        </p:txBody>
      </p:sp>
      <p:sp>
        <p:nvSpPr>
          <p:cNvPr id="11" name="Rectangle 4">
            <a:extLst>
              <a:ext uri="{FF2B5EF4-FFF2-40B4-BE49-F238E27FC236}">
                <a16:creationId xmlns:a16="http://schemas.microsoft.com/office/drawing/2014/main" id="{12626A76-E2D2-408B-8D30-5DC77226020A}"/>
              </a:ext>
            </a:extLst>
          </p:cNvPr>
          <p:cNvSpPr>
            <a:spLocks noGrp="1" noChangeArrowheads="1"/>
          </p:cNvSpPr>
          <p:nvPr>
            <p:ph type="body" sz="half" idx="2"/>
          </p:nvPr>
        </p:nvSpPr>
        <p:spPr bwMode="auto">
          <a:xfrm>
            <a:off x="445893" y="1455788"/>
            <a:ext cx="1063262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Credit Approval Process</a:t>
            </a:r>
            <a:r>
              <a:rPr kumimoji="0" lang="en-US" altLang="en-US" sz="1800" b="0" i="0" u="none" strike="noStrike" cap="none" normalizeH="0" baseline="0" dirty="0">
                <a:ln>
                  <a:noFill/>
                </a:ln>
                <a:solidFill>
                  <a:schemeClr val="tx1"/>
                </a:solidFill>
                <a:effectLst/>
                <a:latin typeface="Gill Sans MT" panose="020B0502020104020203" pitchFamily="34" charset="0"/>
              </a:rPr>
              <a:t>: A vital step for financial institutions to determine an applicant's eligibility for credit.</a:t>
            </a:r>
          </a:p>
          <a:p>
            <a:pPr marL="0" marR="0" lvl="0" indent="0"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Importance</a:t>
            </a:r>
            <a:r>
              <a:rPr kumimoji="0" lang="en-US" altLang="en-US" sz="1800" b="0" i="0" u="none" strike="noStrike" cap="none" normalizeH="0" baseline="0" dirty="0">
                <a:ln>
                  <a:noFill/>
                </a:ln>
                <a:solidFill>
                  <a:schemeClr val="tx1"/>
                </a:solidFill>
                <a:effectLst/>
                <a:latin typeface="Gill Sans MT" panose="020B0502020104020203" pitchFamily="34" charset="0"/>
              </a:rPr>
              <a:t>: Ensures responsible lending by evaluating </a:t>
            </a:r>
            <a:r>
              <a:rPr kumimoji="0" lang="en-US" altLang="en-US" sz="1800" b="1" i="0" u="none" strike="noStrike" cap="none" normalizeH="0" baseline="0" dirty="0">
                <a:ln>
                  <a:noFill/>
                </a:ln>
                <a:solidFill>
                  <a:schemeClr val="tx1"/>
                </a:solidFill>
                <a:effectLst/>
                <a:latin typeface="Gill Sans MT" panose="020B0502020104020203" pitchFamily="34" charset="0"/>
              </a:rPr>
              <a:t>applicants' financial  profiles</a:t>
            </a:r>
            <a:r>
              <a:rPr kumimoji="0" lang="en-US" altLang="en-US" sz="1800" b="0" i="0" u="none" strike="noStrike" cap="none" normalizeH="0" baseline="0" dirty="0">
                <a:ln>
                  <a:noFill/>
                </a:ln>
                <a:solidFill>
                  <a:schemeClr val="tx1"/>
                </a:solidFill>
                <a:effectLst/>
                <a:latin typeface="Gill Sans MT" panose="020B0502020104020203" pitchFamily="34" charset="0"/>
              </a:rPr>
              <a:t>.</a:t>
            </a:r>
          </a:p>
          <a:p>
            <a:pPr marL="0" marR="0" lvl="0" indent="0"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Gill Sans MT" panose="020B0502020104020203" pitchFamily="34" charset="0"/>
              </a:rPr>
              <a:t>Helps in maintaining </a:t>
            </a:r>
            <a:r>
              <a:rPr kumimoji="0" lang="en-US" altLang="en-US" sz="1800" b="1" i="0" u="none" strike="noStrike" cap="none" normalizeH="0" baseline="0" dirty="0">
                <a:ln>
                  <a:noFill/>
                </a:ln>
                <a:solidFill>
                  <a:schemeClr val="tx1"/>
                </a:solidFill>
                <a:effectLst/>
                <a:latin typeface="Gill Sans MT" panose="020B0502020104020203" pitchFamily="34" charset="0"/>
              </a:rPr>
              <a:t>financial stability</a:t>
            </a:r>
            <a:r>
              <a:rPr kumimoji="0" lang="en-US" altLang="en-US" sz="1800" b="0" i="0" u="none" strike="noStrike" cap="none" normalizeH="0" baseline="0" dirty="0">
                <a:ln>
                  <a:noFill/>
                </a:ln>
                <a:solidFill>
                  <a:schemeClr val="tx1"/>
                </a:solidFill>
                <a:effectLst/>
                <a:latin typeface="Gill Sans MT" panose="020B0502020104020203" pitchFamily="34" charset="0"/>
              </a:rPr>
              <a:t> by reducing credit risk.</a:t>
            </a:r>
          </a:p>
          <a:p>
            <a:pPr marR="0" lvl="0"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Gill Sans MT" panose="020B0502020104020203" pitchFamily="34" charset="0"/>
              </a:rPr>
              <a:t>Promotes </a:t>
            </a:r>
            <a:r>
              <a:rPr kumimoji="0" lang="en-US" altLang="en-US" sz="1800" b="1" i="0" u="none" strike="noStrike" cap="none" normalizeH="0" baseline="0" dirty="0">
                <a:ln>
                  <a:noFill/>
                </a:ln>
                <a:solidFill>
                  <a:schemeClr val="tx1"/>
                </a:solidFill>
                <a:effectLst/>
                <a:latin typeface="Gill Sans MT" panose="020B0502020104020203" pitchFamily="34" charset="0"/>
              </a:rPr>
              <a:t>fair access</a:t>
            </a:r>
            <a:r>
              <a:rPr kumimoji="0" lang="en-US" altLang="en-US" sz="1800" b="0" i="0" u="none" strike="noStrike" cap="none" normalizeH="0" baseline="0" dirty="0">
                <a:ln>
                  <a:noFill/>
                </a:ln>
                <a:solidFill>
                  <a:schemeClr val="tx1"/>
                </a:solidFill>
                <a:effectLst/>
                <a:latin typeface="Gill Sans MT" panose="020B0502020104020203" pitchFamily="34" charset="0"/>
              </a:rPr>
              <a:t> to credit for diverse applicant backgrounds.</a:t>
            </a:r>
          </a:p>
          <a:p>
            <a:pPr marL="0" marR="0" lvl="0" indent="0"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Dataset</a:t>
            </a:r>
            <a:r>
              <a:rPr kumimoji="0" lang="en-US" altLang="en-US" sz="1800" b="0" i="0" u="none" strike="noStrike" cap="none" normalizeH="0" baseline="0" dirty="0">
                <a:ln>
                  <a:noFill/>
                </a:ln>
                <a:solidFill>
                  <a:schemeClr val="tx1"/>
                </a:solidFill>
                <a:effectLst/>
                <a:latin typeface="Gill Sans MT" panose="020B0502020104020203" pitchFamily="34" charset="0"/>
              </a:rPr>
              <a:t>: Comprises detailed applicant information, including \</a:t>
            </a:r>
            <a:r>
              <a:rPr kumimoji="0" lang="en-US" altLang="en-US" sz="1800" b="1" i="0" u="none" strike="noStrike" cap="none" normalizeH="0" baseline="0" dirty="0">
                <a:ln>
                  <a:noFill/>
                </a:ln>
                <a:solidFill>
                  <a:schemeClr val="tx1"/>
                </a:solidFill>
                <a:effectLst/>
                <a:latin typeface="Gill Sans MT" panose="020B0502020104020203" pitchFamily="34" charset="0"/>
              </a:rPr>
              <a:t>age, income, debt levels, employment stability, and credit history</a:t>
            </a:r>
            <a:r>
              <a:rPr kumimoji="0" lang="en-US" altLang="en-US" sz="1800" b="0" i="0" u="none" strike="noStrike" cap="none" normalizeH="0" baseline="0" dirty="0">
                <a:ln>
                  <a:noFill/>
                </a:ln>
                <a:solidFill>
                  <a:schemeClr val="tx1"/>
                </a:solidFill>
                <a:effectLst/>
                <a:latin typeface="Gill Sans MT" panose="020B0502020104020203" pitchFamily="34" charset="0"/>
              </a:rPr>
              <a:t>.</a:t>
            </a:r>
          </a:p>
          <a:p>
            <a:pPr marL="0" marR="0" lvl="0" indent="0"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Gill Sans MT" panose="020B0502020104020203" pitchFamily="34" charset="0"/>
              </a:rPr>
              <a:t>Focus</a:t>
            </a:r>
            <a:r>
              <a:rPr kumimoji="0" lang="en-US" altLang="en-US" sz="1800" b="0" i="0" u="none" strike="noStrike" cap="none" normalizeH="0" baseline="0" dirty="0">
                <a:ln>
                  <a:noFill/>
                </a:ln>
                <a:solidFill>
                  <a:schemeClr val="tx1"/>
                </a:solidFill>
                <a:effectLst/>
                <a:latin typeface="Gill Sans MT" panose="020B0502020104020203" pitchFamily="34" charset="0"/>
              </a:rPr>
              <a:t>: Understanding applicant characteristics that influence credit decisions.</a:t>
            </a:r>
          </a:p>
          <a:p>
            <a:pPr marL="0" marR="0" lvl="0" indent="0"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Gill Sans MT" panose="020B0502020104020203" pitchFamily="34" charset="0"/>
              </a:rPr>
              <a:t>Highlighting data-driven trends that align with fair and transparent lending practices.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8FADC572-2FE4-48D4-B8AB-D569E611F789}"/>
              </a:ext>
            </a:extLst>
          </p:cNvPr>
          <p:cNvSpPr>
            <a:spLocks noGrp="1"/>
          </p:cNvSpPr>
          <p:nvPr>
            <p:ph type="sldNum" sz="quarter" idx="12"/>
          </p:nvPr>
        </p:nvSpPr>
        <p:spPr/>
        <p:txBody>
          <a:bodyPr/>
          <a:lstStyle/>
          <a:p>
            <a:fld id="{3024169B-D11F-4061-B3BE-A7480F92B2C1}" type="slidenum">
              <a:rPr lang="en-IN" smtClean="0"/>
              <a:t>5</a:t>
            </a:fld>
            <a:endParaRPr lang="en-IN"/>
          </a:p>
        </p:txBody>
      </p:sp>
    </p:spTree>
    <p:extLst>
      <p:ext uri="{BB962C8B-B14F-4D97-AF65-F5344CB8AC3E}">
        <p14:creationId xmlns:p14="http://schemas.microsoft.com/office/powerpoint/2010/main" val="77856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7553F7-DAFF-3CD1-C01F-649B0CFB287F}"/>
              </a:ext>
            </a:extLst>
          </p:cNvPr>
          <p:cNvPicPr>
            <a:picLocks noChangeAspect="1"/>
          </p:cNvPicPr>
          <p:nvPr/>
        </p:nvPicPr>
        <p:blipFill>
          <a:blip r:embed="rId2"/>
          <a:stretch>
            <a:fillRect/>
          </a:stretch>
        </p:blipFill>
        <p:spPr>
          <a:xfrm>
            <a:off x="4951829" y="-14067"/>
            <a:ext cx="7240172" cy="6858000"/>
          </a:xfrm>
          <a:prstGeom prst="rect">
            <a:avLst/>
          </a:prstGeom>
          <a:ln>
            <a:noFill/>
          </a:ln>
          <a:effectLst/>
        </p:spPr>
      </p:pic>
      <p:sp>
        <p:nvSpPr>
          <p:cNvPr id="2" name="TextBox 1">
            <a:extLst>
              <a:ext uri="{FF2B5EF4-FFF2-40B4-BE49-F238E27FC236}">
                <a16:creationId xmlns:a16="http://schemas.microsoft.com/office/drawing/2014/main" id="{BDB4A8AB-1F64-66A5-361C-CEC0C17A728B}"/>
              </a:ext>
            </a:extLst>
          </p:cNvPr>
          <p:cNvSpPr txBox="1"/>
          <p:nvPr/>
        </p:nvSpPr>
        <p:spPr>
          <a:xfrm>
            <a:off x="441516" y="2186541"/>
            <a:ext cx="4138890" cy="1754326"/>
          </a:xfrm>
          <a:prstGeom prst="rect">
            <a:avLst/>
          </a:prstGeom>
          <a:noFill/>
        </p:spPr>
        <p:txBody>
          <a:bodyPr wrap="none" rtlCol="0">
            <a:spAutoFit/>
          </a:bodyPr>
          <a:lstStyle/>
          <a:p>
            <a:pPr algn="ctr"/>
            <a:r>
              <a:rPr lang="en-US" sz="5400" dirty="0">
                <a:latin typeface="Gill Sans MT" panose="020B0502020104020203" pitchFamily="34" charset="0"/>
              </a:rPr>
              <a:t>LITERATURE </a:t>
            </a:r>
          </a:p>
          <a:p>
            <a:pPr algn="ctr"/>
            <a:r>
              <a:rPr lang="en-US" sz="5400" dirty="0">
                <a:latin typeface="Gill Sans MT" panose="020B0502020104020203" pitchFamily="34" charset="0"/>
              </a:rPr>
              <a:t>REVIEW</a:t>
            </a:r>
            <a:endParaRPr lang="en-IN" sz="5400"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73CA1425-6A72-44C6-AAF0-28DE153E0A08}"/>
              </a:ext>
            </a:extLst>
          </p:cNvPr>
          <p:cNvSpPr>
            <a:spLocks noGrp="1"/>
          </p:cNvSpPr>
          <p:nvPr>
            <p:ph type="sldNum" sz="quarter" idx="12"/>
          </p:nvPr>
        </p:nvSpPr>
        <p:spPr/>
        <p:txBody>
          <a:bodyPr/>
          <a:lstStyle/>
          <a:p>
            <a:fld id="{3024169B-D11F-4061-B3BE-A7480F92B2C1}" type="slidenum">
              <a:rPr lang="en-IN" smtClean="0"/>
              <a:t>6</a:t>
            </a:fld>
            <a:endParaRPr lang="en-IN"/>
          </a:p>
        </p:txBody>
      </p:sp>
    </p:spTree>
    <p:extLst>
      <p:ext uri="{BB962C8B-B14F-4D97-AF65-F5344CB8AC3E}">
        <p14:creationId xmlns:p14="http://schemas.microsoft.com/office/powerpoint/2010/main" val="423723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D642B8-ABC2-4DD1-B27A-8E57F4E8B303}"/>
              </a:ext>
            </a:extLst>
          </p:cNvPr>
          <p:cNvSpPr txBox="1"/>
          <p:nvPr/>
        </p:nvSpPr>
        <p:spPr>
          <a:xfrm>
            <a:off x="604911" y="506437"/>
            <a:ext cx="7751298" cy="707886"/>
          </a:xfrm>
          <a:prstGeom prst="rect">
            <a:avLst/>
          </a:prstGeom>
          <a:noFill/>
        </p:spPr>
        <p:txBody>
          <a:bodyPr wrap="square" rtlCol="0">
            <a:spAutoFit/>
          </a:bodyPr>
          <a:lstStyle/>
          <a:p>
            <a:r>
              <a:rPr lang="en-US" sz="4000" dirty="0">
                <a:latin typeface="Gill Sans MT" panose="020B0502020104020203" pitchFamily="34" charset="0"/>
              </a:rPr>
              <a:t>LITERATURE REVIEW- 1</a:t>
            </a:r>
            <a:endParaRPr lang="en-IN" sz="4000" dirty="0">
              <a:latin typeface="Gill Sans MT" panose="020B0502020104020203" pitchFamily="34" charset="0"/>
            </a:endParaRPr>
          </a:p>
        </p:txBody>
      </p:sp>
      <p:sp>
        <p:nvSpPr>
          <p:cNvPr id="3" name="TextBox 2">
            <a:extLst>
              <a:ext uri="{FF2B5EF4-FFF2-40B4-BE49-F238E27FC236}">
                <a16:creationId xmlns:a16="http://schemas.microsoft.com/office/drawing/2014/main" id="{C335FBE1-4438-495F-B56D-B81A8114D4A5}"/>
              </a:ext>
            </a:extLst>
          </p:cNvPr>
          <p:cNvSpPr txBox="1"/>
          <p:nvPr/>
        </p:nvSpPr>
        <p:spPr>
          <a:xfrm>
            <a:off x="604911" y="1594151"/>
            <a:ext cx="10607040" cy="3829190"/>
          </a:xfrm>
          <a:prstGeom prst="rect">
            <a:avLst/>
          </a:prstGeom>
          <a:noFill/>
        </p:spPr>
        <p:txBody>
          <a:bodyPr wrap="square" rtlCol="0">
            <a:spAutoFit/>
          </a:bodyPr>
          <a:lstStyle/>
          <a:p>
            <a:pPr>
              <a:lnSpc>
                <a:spcPct val="150000"/>
              </a:lnSpc>
            </a:pPr>
            <a:r>
              <a:rPr lang="en-US" b="1" dirty="0">
                <a:latin typeface="Gill Sans MT" panose="020B0502020104020203" pitchFamily="34" charset="0"/>
              </a:rPr>
              <a:t>Peela, H.V., Gupta, T., Rathod, N., Bose, T. and Sharma, N., </a:t>
            </a:r>
            <a:r>
              <a:rPr lang="en-US" dirty="0">
                <a:latin typeface="Gill Sans MT" panose="020B0502020104020203" pitchFamily="34" charset="0"/>
              </a:rPr>
              <a:t>Prediction of Credit Card Approval. </a:t>
            </a:r>
            <a:r>
              <a:rPr lang="en-US" b="1" dirty="0">
                <a:latin typeface="Gill Sans MT" panose="020B0502020104020203" pitchFamily="34" charset="0"/>
              </a:rPr>
              <a:t>International Journal of Soft Computing and Engineering.</a:t>
            </a:r>
          </a:p>
          <a:p>
            <a:pPr>
              <a:lnSpc>
                <a:spcPct val="150000"/>
              </a:lnSpc>
            </a:pPr>
            <a:endParaRPr lang="en-US" sz="2000" dirty="0">
              <a:latin typeface="Gill Sans MT" panose="020B0502020104020203" pitchFamily="34" charset="0"/>
            </a:endParaRPr>
          </a:p>
          <a:p>
            <a:pPr>
              <a:lnSpc>
                <a:spcPct val="150000"/>
              </a:lnSpc>
            </a:pPr>
            <a:r>
              <a:rPr lang="en-US" b="1" dirty="0">
                <a:latin typeface="Gill Sans MT" panose="020B0502020104020203" pitchFamily="34" charset="0"/>
              </a:rPr>
              <a:t>Peela et al. (2021)</a:t>
            </a:r>
            <a:r>
              <a:rPr lang="en-US" dirty="0">
                <a:latin typeface="Gill Sans MT" panose="020B0502020104020203" pitchFamily="34" charset="0"/>
              </a:rPr>
              <a:t> analyzed machine learning approaches for predicting credit card approvals, comparing models such as </a:t>
            </a:r>
            <a:r>
              <a:rPr lang="en-US" b="1" u="sng" dirty="0">
                <a:latin typeface="Gill Sans MT" panose="020B0502020104020203" pitchFamily="34" charset="0"/>
              </a:rPr>
              <a:t>logistic regression, decision trees, and random forests.</a:t>
            </a:r>
            <a:r>
              <a:rPr lang="en-US" u="sng" dirty="0">
                <a:latin typeface="Gill Sans MT" panose="020B0502020104020203" pitchFamily="34" charset="0"/>
              </a:rPr>
              <a:t> </a:t>
            </a:r>
            <a:r>
              <a:rPr lang="en-US" dirty="0">
                <a:latin typeface="Gill Sans MT" panose="020B0502020104020203" pitchFamily="34" charset="0"/>
              </a:rPr>
              <a:t>Their study focuses on identifying applicant features most influential in approval decisions and demonstrates that ensemble methods, especially </a:t>
            </a:r>
            <a:r>
              <a:rPr lang="en-US" b="1" u="sng" dirty="0">
                <a:latin typeface="Gill Sans MT" panose="020B0502020104020203" pitchFamily="34" charset="0"/>
              </a:rPr>
              <a:t>random forests</a:t>
            </a:r>
            <a:r>
              <a:rPr lang="en-US" u="sng" dirty="0">
                <a:latin typeface="Gill Sans MT" panose="020B0502020104020203" pitchFamily="34" charset="0"/>
              </a:rPr>
              <a:t>, </a:t>
            </a:r>
            <a:r>
              <a:rPr lang="en-US" b="1" u="sng" dirty="0">
                <a:latin typeface="Gill Sans MT" panose="020B0502020104020203" pitchFamily="34" charset="0"/>
              </a:rPr>
              <a:t>excels in predictive accuracy</a:t>
            </a:r>
            <a:r>
              <a:rPr lang="en-US" u="sng" dirty="0">
                <a:latin typeface="Gill Sans MT" panose="020B0502020104020203" pitchFamily="34" charset="0"/>
              </a:rPr>
              <a:t>. </a:t>
            </a:r>
            <a:r>
              <a:rPr lang="en-US" dirty="0">
                <a:latin typeface="Gill Sans MT" panose="020B0502020104020203" pitchFamily="34" charset="0"/>
              </a:rPr>
              <a:t>The research underscores the effectiveness of machine learning in </a:t>
            </a:r>
            <a:r>
              <a:rPr lang="en-US" b="1" u="sng" dirty="0">
                <a:latin typeface="Gill Sans MT" panose="020B0502020104020203" pitchFamily="34" charset="0"/>
              </a:rPr>
              <a:t>simplifying and improving the credit approval process</a:t>
            </a:r>
            <a:r>
              <a:rPr lang="en-US" u="sng" dirty="0">
                <a:latin typeface="Gill Sans MT" panose="020B0502020104020203" pitchFamily="34" charset="0"/>
              </a:rPr>
              <a:t>,</a:t>
            </a:r>
            <a:r>
              <a:rPr lang="en-US" dirty="0">
                <a:latin typeface="Gill Sans MT" panose="020B0502020104020203" pitchFamily="34" charset="0"/>
              </a:rPr>
              <a:t> emphasizing the role of feature selection in </a:t>
            </a:r>
            <a:r>
              <a:rPr lang="en-US" b="1" u="sng" dirty="0">
                <a:latin typeface="Gill Sans MT" panose="020B0502020104020203" pitchFamily="34" charset="0"/>
              </a:rPr>
              <a:t>optimizing model performance.</a:t>
            </a:r>
            <a:endParaRPr lang="en-IN" b="1" u="sng" dirty="0">
              <a:latin typeface="Gill Sans MT" panose="020B0502020104020203" pitchFamily="34" charset="0"/>
            </a:endParaRPr>
          </a:p>
        </p:txBody>
      </p:sp>
      <p:sp>
        <p:nvSpPr>
          <p:cNvPr id="4" name="Slide Number Placeholder 3">
            <a:extLst>
              <a:ext uri="{FF2B5EF4-FFF2-40B4-BE49-F238E27FC236}">
                <a16:creationId xmlns:a16="http://schemas.microsoft.com/office/drawing/2014/main" id="{BF7ECF8B-180B-4076-9C8A-F371E3C19E94}"/>
              </a:ext>
            </a:extLst>
          </p:cNvPr>
          <p:cNvSpPr>
            <a:spLocks noGrp="1"/>
          </p:cNvSpPr>
          <p:nvPr>
            <p:ph type="sldNum" sz="quarter" idx="12"/>
          </p:nvPr>
        </p:nvSpPr>
        <p:spPr/>
        <p:txBody>
          <a:bodyPr/>
          <a:lstStyle/>
          <a:p>
            <a:fld id="{3024169B-D11F-4061-B3BE-A7480F92B2C1}" type="slidenum">
              <a:rPr lang="en-IN" smtClean="0"/>
              <a:t>7</a:t>
            </a:fld>
            <a:endParaRPr lang="en-IN"/>
          </a:p>
        </p:txBody>
      </p:sp>
    </p:spTree>
    <p:extLst>
      <p:ext uri="{BB962C8B-B14F-4D97-AF65-F5344CB8AC3E}">
        <p14:creationId xmlns:p14="http://schemas.microsoft.com/office/powerpoint/2010/main" val="351939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115CA3-24C1-4B73-9C01-7F3086074B93}"/>
              </a:ext>
            </a:extLst>
          </p:cNvPr>
          <p:cNvSpPr txBox="1"/>
          <p:nvPr/>
        </p:nvSpPr>
        <p:spPr>
          <a:xfrm>
            <a:off x="661182" y="520505"/>
            <a:ext cx="8890781" cy="984885"/>
          </a:xfrm>
          <a:prstGeom prst="rect">
            <a:avLst/>
          </a:prstGeom>
          <a:noFill/>
        </p:spPr>
        <p:txBody>
          <a:bodyPr wrap="square" rtlCol="0">
            <a:spAutoFit/>
          </a:bodyPr>
          <a:lstStyle/>
          <a:p>
            <a:r>
              <a:rPr lang="en-US" sz="4000" dirty="0">
                <a:latin typeface="Gill Sans MT" panose="020B0502020104020203" pitchFamily="34" charset="0"/>
              </a:rPr>
              <a:t>LITERATURE REVIEW- II</a:t>
            </a:r>
            <a:endParaRPr lang="en-IN" sz="4000" dirty="0">
              <a:latin typeface="Gill Sans MT" panose="020B0502020104020203" pitchFamily="34" charset="0"/>
            </a:endParaRPr>
          </a:p>
          <a:p>
            <a:endParaRPr lang="en-IN" dirty="0"/>
          </a:p>
        </p:txBody>
      </p:sp>
      <p:sp>
        <p:nvSpPr>
          <p:cNvPr id="3" name="TextBox 2">
            <a:extLst>
              <a:ext uri="{FF2B5EF4-FFF2-40B4-BE49-F238E27FC236}">
                <a16:creationId xmlns:a16="http://schemas.microsoft.com/office/drawing/2014/main" id="{3481986B-F4A4-40A5-BDFB-D6F46690EB41}"/>
              </a:ext>
            </a:extLst>
          </p:cNvPr>
          <p:cNvSpPr txBox="1"/>
          <p:nvPr/>
        </p:nvSpPr>
        <p:spPr>
          <a:xfrm>
            <a:off x="661182" y="1505390"/>
            <a:ext cx="10607040" cy="4198522"/>
          </a:xfrm>
          <a:prstGeom prst="rect">
            <a:avLst/>
          </a:prstGeom>
          <a:noFill/>
        </p:spPr>
        <p:txBody>
          <a:bodyPr wrap="square" rtlCol="0">
            <a:spAutoFit/>
          </a:bodyPr>
          <a:lstStyle/>
          <a:p>
            <a:pPr>
              <a:lnSpc>
                <a:spcPct val="150000"/>
              </a:lnSpc>
            </a:pPr>
            <a:r>
              <a:rPr lang="en-US" b="1" dirty="0">
                <a:latin typeface="Gill Sans MT" panose="020B0502020104020203" pitchFamily="34" charset="0"/>
              </a:rPr>
              <a:t>Nandipati, V.S.S. and Boddala, L.V., 2024. </a:t>
            </a:r>
            <a:r>
              <a:rPr lang="en-US" dirty="0">
                <a:latin typeface="Gill Sans MT" panose="020B0502020104020203" pitchFamily="34" charset="0"/>
              </a:rPr>
              <a:t>Credit Card Approval Prediction: A comparative analysis between Logistic Regression, KNN, Decision Trees, Random Forest, XGBoost.</a:t>
            </a:r>
          </a:p>
          <a:p>
            <a:pPr>
              <a:lnSpc>
                <a:spcPct val="150000"/>
              </a:lnSpc>
            </a:pPr>
            <a:endParaRPr lang="en-US" dirty="0">
              <a:latin typeface="Gill Sans MT" panose="020B0502020104020203" pitchFamily="34" charset="0"/>
            </a:endParaRPr>
          </a:p>
          <a:p>
            <a:pPr>
              <a:lnSpc>
                <a:spcPct val="150000"/>
              </a:lnSpc>
            </a:pPr>
            <a:r>
              <a:rPr lang="en-US" dirty="0">
                <a:latin typeface="Gill Sans MT" panose="020B0502020104020203" pitchFamily="34" charset="0"/>
              </a:rPr>
              <a:t>Nandipati and Boddala (2024) present a comparative analysis of machine learning models—</a:t>
            </a:r>
            <a:r>
              <a:rPr lang="en-US" b="1" u="sng" dirty="0">
                <a:latin typeface="Gill Sans MT" panose="020B0502020104020203" pitchFamily="34" charset="0"/>
              </a:rPr>
              <a:t>logistic regression, KNN, decision trees, random forests, and XGBoost</a:t>
            </a:r>
            <a:r>
              <a:rPr lang="en-US" dirty="0">
                <a:latin typeface="Gill Sans MT" panose="020B0502020104020203" pitchFamily="34" charset="0"/>
              </a:rPr>
              <a:t>—for predicting credit card approvals. Their study assesses each model's accuracy, interpretability, and efficiency, finding that while </a:t>
            </a:r>
            <a:r>
              <a:rPr lang="en-US" b="1" u="sng" dirty="0">
                <a:latin typeface="Gill Sans MT" panose="020B0502020104020203" pitchFamily="34" charset="0"/>
              </a:rPr>
              <a:t>XGBoost offers the highest predictive accuracy</a:t>
            </a:r>
            <a:r>
              <a:rPr lang="en-US" dirty="0">
                <a:latin typeface="Gill Sans MT" panose="020B0502020104020203" pitchFamily="34" charset="0"/>
              </a:rPr>
              <a:t>, logistic regression remains useful due to its interpretability. The authors suggest that although advanced models provide accuracy gains, simpler models like logistic regression and decision trees can be advantageous in contexts where interpretability and processing speed are prioritized for practical credit approval decisions.</a:t>
            </a:r>
            <a:endParaRPr lang="en-IN" dirty="0">
              <a:latin typeface="Gill Sans MT" panose="020B0502020104020203" pitchFamily="34" charset="0"/>
            </a:endParaRPr>
          </a:p>
        </p:txBody>
      </p:sp>
      <p:sp>
        <p:nvSpPr>
          <p:cNvPr id="4" name="Slide Number Placeholder 3">
            <a:extLst>
              <a:ext uri="{FF2B5EF4-FFF2-40B4-BE49-F238E27FC236}">
                <a16:creationId xmlns:a16="http://schemas.microsoft.com/office/drawing/2014/main" id="{367FB117-D547-4EC7-9387-C7FEDE62B3E5}"/>
              </a:ext>
            </a:extLst>
          </p:cNvPr>
          <p:cNvSpPr>
            <a:spLocks noGrp="1"/>
          </p:cNvSpPr>
          <p:nvPr>
            <p:ph type="sldNum" sz="quarter" idx="12"/>
          </p:nvPr>
        </p:nvSpPr>
        <p:spPr/>
        <p:txBody>
          <a:bodyPr/>
          <a:lstStyle/>
          <a:p>
            <a:fld id="{3024169B-D11F-4061-B3BE-A7480F92B2C1}" type="slidenum">
              <a:rPr lang="en-IN" smtClean="0"/>
              <a:t>8</a:t>
            </a:fld>
            <a:endParaRPr lang="en-IN"/>
          </a:p>
        </p:txBody>
      </p:sp>
    </p:spTree>
    <p:extLst>
      <p:ext uri="{BB962C8B-B14F-4D97-AF65-F5344CB8AC3E}">
        <p14:creationId xmlns:p14="http://schemas.microsoft.com/office/powerpoint/2010/main" val="281407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183B5-178C-4E74-80F8-D69793E1F14D}"/>
              </a:ext>
            </a:extLst>
          </p:cNvPr>
          <p:cNvSpPr txBox="1"/>
          <p:nvPr/>
        </p:nvSpPr>
        <p:spPr>
          <a:xfrm>
            <a:off x="267287" y="2529842"/>
            <a:ext cx="4754879" cy="1323439"/>
          </a:xfrm>
          <a:prstGeom prst="rect">
            <a:avLst/>
          </a:prstGeom>
          <a:noFill/>
          <a:ln>
            <a:noFill/>
          </a:ln>
          <a:effectLst/>
        </p:spPr>
        <p:txBody>
          <a:bodyPr wrap="square" rtlCol="0">
            <a:spAutoFit/>
          </a:bodyPr>
          <a:lstStyle/>
          <a:p>
            <a:pPr algn="ctr"/>
            <a:r>
              <a:rPr lang="en-US" sz="4000" b="1" dirty="0">
                <a:solidFill>
                  <a:schemeClr val="accent1"/>
                </a:solidFill>
                <a:latin typeface="Gill Sans MT" panose="020B0502020104020203" pitchFamily="34" charset="0"/>
              </a:rPr>
              <a:t>DATA PREPROCESSING</a:t>
            </a:r>
            <a:endParaRPr lang="en-IN" sz="4000" b="1" dirty="0">
              <a:solidFill>
                <a:schemeClr val="accent1"/>
              </a:solidFill>
              <a:latin typeface="Gill Sans MT" panose="020B0502020104020203" pitchFamily="34" charset="0"/>
            </a:endParaRPr>
          </a:p>
        </p:txBody>
      </p:sp>
      <p:pic>
        <p:nvPicPr>
          <p:cNvPr id="3" name="Picture 2">
            <a:extLst>
              <a:ext uri="{FF2B5EF4-FFF2-40B4-BE49-F238E27FC236}">
                <a16:creationId xmlns:a16="http://schemas.microsoft.com/office/drawing/2014/main" id="{6025F62D-C6FF-4CF8-87A6-EC9BF8D13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114" y="0"/>
            <a:ext cx="6972886" cy="6858000"/>
          </a:xfrm>
          <a:prstGeom prst="rect">
            <a:avLst/>
          </a:prstGeom>
          <a:ln>
            <a:noFill/>
          </a:ln>
          <a:effectLst/>
        </p:spPr>
      </p:pic>
      <p:sp>
        <p:nvSpPr>
          <p:cNvPr id="2" name="Slide Number Placeholder 1">
            <a:extLst>
              <a:ext uri="{FF2B5EF4-FFF2-40B4-BE49-F238E27FC236}">
                <a16:creationId xmlns:a16="http://schemas.microsoft.com/office/drawing/2014/main" id="{A873215F-7021-49E4-B898-7CED67B25DDA}"/>
              </a:ext>
            </a:extLst>
          </p:cNvPr>
          <p:cNvSpPr>
            <a:spLocks noGrp="1"/>
          </p:cNvSpPr>
          <p:nvPr>
            <p:ph type="sldNum" sz="quarter" idx="12"/>
          </p:nvPr>
        </p:nvSpPr>
        <p:spPr/>
        <p:txBody>
          <a:bodyPr/>
          <a:lstStyle/>
          <a:p>
            <a:fld id="{3024169B-D11F-4061-B3BE-A7480F92B2C1}" type="slidenum">
              <a:rPr lang="en-IN" smtClean="0"/>
              <a:t>9</a:t>
            </a:fld>
            <a:endParaRPr lang="en-IN"/>
          </a:p>
        </p:txBody>
      </p:sp>
    </p:spTree>
    <p:extLst>
      <p:ext uri="{BB962C8B-B14F-4D97-AF65-F5344CB8AC3E}">
        <p14:creationId xmlns:p14="http://schemas.microsoft.com/office/powerpoint/2010/main" val="1103938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092BF24-31E6-4631-BA16-D31C688B471B}">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1315</TotalTime>
  <Words>1829</Words>
  <Application>Microsoft Office PowerPoint</Application>
  <PresentationFormat>Widescreen</PresentationFormat>
  <Paragraphs>419</Paragraphs>
  <Slides>48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Gill Sans MT</vt:lpstr>
      <vt:lpstr>Wingdings</vt:lpstr>
      <vt:lpstr>Office Theme</vt:lpstr>
      <vt:lpstr>Predicting  Credit Card Approvals:  A Classification-Based Approach</vt:lpstr>
      <vt:lpstr>ABSTRACT</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FUTURE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Approval Factors: Exploring Demographics, Financial Indicators, and Approval Rates </dc:title>
  <dc:creator>Hemalatha Yadav</dc:creator>
  <cp:lastModifiedBy>006_harshith kumar</cp:lastModifiedBy>
  <cp:revision>63</cp:revision>
  <dcterms:created xsi:type="dcterms:W3CDTF">2024-11-05T12:57:27Z</dcterms:created>
  <dcterms:modified xsi:type="dcterms:W3CDTF">2024-12-19T17:03:54Z</dcterms:modified>
</cp:coreProperties>
</file>